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63" r:id="rId6"/>
    <p:sldId id="257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82" r:id="rId19"/>
    <p:sldId id="383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297" r:id="rId28"/>
    <p:sldId id="298" r:id="rId29"/>
    <p:sldId id="338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D53E41-D351-435C-82E5-AB5C083D6EDB}" v="304" dt="2023-08-28T05:02:38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ürgen Donders" userId="e40fcb4c-3164-4921-ad09-95ceaf0c4cea" providerId="ADAL" clId="{CAD53E41-D351-435C-82E5-AB5C083D6EDB}"/>
    <pc:docChg chg="undo redo custSel addSld delSld modSld">
      <pc:chgData name="Jürgen Donders" userId="e40fcb4c-3164-4921-ad09-95ceaf0c4cea" providerId="ADAL" clId="{CAD53E41-D351-435C-82E5-AB5C083D6EDB}" dt="2023-08-28T05:26:40.566" v="3282" actId="14100"/>
      <pc:docMkLst>
        <pc:docMk/>
      </pc:docMkLst>
      <pc:sldChg chg="addSp delSp modSp mod">
        <pc:chgData name="Jürgen Donders" userId="e40fcb4c-3164-4921-ad09-95ceaf0c4cea" providerId="ADAL" clId="{CAD53E41-D351-435C-82E5-AB5C083D6EDB}" dt="2023-08-13T07:34:56.589" v="53" actId="1076"/>
        <pc:sldMkLst>
          <pc:docMk/>
          <pc:sldMk cId="3634554357" sldId="256"/>
        </pc:sldMkLst>
        <pc:spChg chg="del">
          <ac:chgData name="Jürgen Donders" userId="e40fcb4c-3164-4921-ad09-95ceaf0c4cea" providerId="ADAL" clId="{CAD53E41-D351-435C-82E5-AB5C083D6EDB}" dt="2023-08-13T07:25:22.352" v="39" actId="478"/>
          <ac:spMkLst>
            <pc:docMk/>
            <pc:sldMk cId="3634554357" sldId="256"/>
            <ac:spMk id="2" creationId="{E05E0983-C210-4954-B182-2F14C7A57B1F}"/>
          </ac:spMkLst>
        </pc:spChg>
        <pc:spChg chg="mod">
          <ac:chgData name="Jürgen Donders" userId="e40fcb4c-3164-4921-ad09-95ceaf0c4cea" providerId="ADAL" clId="{CAD53E41-D351-435C-82E5-AB5C083D6EDB}" dt="2023-08-13T07:25:12.026" v="37" actId="1036"/>
          <ac:spMkLst>
            <pc:docMk/>
            <pc:sldMk cId="3634554357" sldId="256"/>
            <ac:spMk id="4" creationId="{AB61BFAB-DFC8-4E63-8A27-D9F59F768B1D}"/>
          </ac:spMkLst>
        </pc:spChg>
        <pc:picChg chg="add mod">
          <ac:chgData name="Jürgen Donders" userId="e40fcb4c-3164-4921-ad09-95ceaf0c4cea" providerId="ADAL" clId="{CAD53E41-D351-435C-82E5-AB5C083D6EDB}" dt="2023-08-13T07:30:58.461" v="43" actId="1076"/>
          <ac:picMkLst>
            <pc:docMk/>
            <pc:sldMk cId="3634554357" sldId="256"/>
            <ac:picMk id="5" creationId="{41EBD724-D537-80ED-BFB4-1C8D226A4E11}"/>
          </ac:picMkLst>
        </pc:picChg>
        <pc:picChg chg="add del mod">
          <ac:chgData name="Jürgen Donders" userId="e40fcb4c-3164-4921-ad09-95ceaf0c4cea" providerId="ADAL" clId="{CAD53E41-D351-435C-82E5-AB5C083D6EDB}" dt="2023-08-13T07:33:55.322" v="47" actId="478"/>
          <ac:picMkLst>
            <pc:docMk/>
            <pc:sldMk cId="3634554357" sldId="256"/>
            <ac:picMk id="7" creationId="{2991970F-E2C0-506B-7107-98D706EEB3A9}"/>
          </ac:picMkLst>
        </pc:picChg>
        <pc:picChg chg="add mod">
          <ac:chgData name="Jürgen Donders" userId="e40fcb4c-3164-4921-ad09-95ceaf0c4cea" providerId="ADAL" clId="{CAD53E41-D351-435C-82E5-AB5C083D6EDB}" dt="2023-08-13T07:34:56.589" v="53" actId="1076"/>
          <ac:picMkLst>
            <pc:docMk/>
            <pc:sldMk cId="3634554357" sldId="256"/>
            <ac:picMk id="9" creationId="{8FD3FC0A-EA45-6654-7935-41DC38E20F21}"/>
          </ac:picMkLst>
        </pc:picChg>
        <pc:picChg chg="add mod">
          <ac:chgData name="Jürgen Donders" userId="e40fcb4c-3164-4921-ad09-95ceaf0c4cea" providerId="ADAL" clId="{CAD53E41-D351-435C-82E5-AB5C083D6EDB}" dt="2023-08-13T07:34:54.184" v="52" actId="1076"/>
          <ac:picMkLst>
            <pc:docMk/>
            <pc:sldMk cId="3634554357" sldId="256"/>
            <ac:picMk id="11" creationId="{9DEC76C1-83FF-F65F-F394-540C82000AE1}"/>
          </ac:picMkLst>
        </pc:picChg>
      </pc:sldChg>
      <pc:sldChg chg="addSp delSp modSp mod delAnim">
        <pc:chgData name="Jürgen Donders" userId="e40fcb4c-3164-4921-ad09-95ceaf0c4cea" providerId="ADAL" clId="{CAD53E41-D351-435C-82E5-AB5C083D6EDB}" dt="2023-08-27T06:40:51.222" v="3117" actId="1036"/>
        <pc:sldMkLst>
          <pc:docMk/>
          <pc:sldMk cId="55180815" sldId="257"/>
        </pc:sldMkLst>
        <pc:spChg chg="mod">
          <ac:chgData name="Jürgen Donders" userId="e40fcb4c-3164-4921-ad09-95ceaf0c4cea" providerId="ADAL" clId="{CAD53E41-D351-435C-82E5-AB5C083D6EDB}" dt="2023-08-27T06:40:51.222" v="3117" actId="1036"/>
          <ac:spMkLst>
            <pc:docMk/>
            <pc:sldMk cId="55180815" sldId="257"/>
            <ac:spMk id="2" creationId="{8062CE0D-E744-9B64-FBF0-099700CE33B0}"/>
          </ac:spMkLst>
        </pc:spChg>
        <pc:spChg chg="mod">
          <ac:chgData name="Jürgen Donders" userId="e40fcb4c-3164-4921-ad09-95ceaf0c4cea" providerId="ADAL" clId="{CAD53E41-D351-435C-82E5-AB5C083D6EDB}" dt="2023-08-27T06:40:51.222" v="3117" actId="1036"/>
          <ac:spMkLst>
            <pc:docMk/>
            <pc:sldMk cId="55180815" sldId="257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7:49:52.295" v="198" actId="20577"/>
          <ac:spMkLst>
            <pc:docMk/>
            <pc:sldMk cId="55180815" sldId="257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27T06:39:23.335" v="3073" actId="1076"/>
          <ac:spMkLst>
            <pc:docMk/>
            <pc:sldMk cId="55180815" sldId="257"/>
            <ac:spMk id="5" creationId="{3465C89A-B4A7-C838-1A65-C6168E7DC5C8}"/>
          </ac:spMkLst>
        </pc:spChg>
        <pc:spChg chg="mod ord">
          <ac:chgData name="Jürgen Donders" userId="e40fcb4c-3164-4921-ad09-95ceaf0c4cea" providerId="ADAL" clId="{CAD53E41-D351-435C-82E5-AB5C083D6EDB}" dt="2023-08-13T08:21:25.322" v="549" actId="6549"/>
          <ac:spMkLst>
            <pc:docMk/>
            <pc:sldMk cId="55180815" sldId="257"/>
            <ac:spMk id="8" creationId="{89AD72B2-3697-4415-BE9F-4E080DEB0044}"/>
          </ac:spMkLst>
        </pc:spChg>
        <pc:spChg chg="add mod">
          <ac:chgData name="Jürgen Donders" userId="e40fcb4c-3164-4921-ad09-95ceaf0c4cea" providerId="ADAL" clId="{CAD53E41-D351-435C-82E5-AB5C083D6EDB}" dt="2023-08-13T07:45:05.117" v="149" actId="1076"/>
          <ac:spMkLst>
            <pc:docMk/>
            <pc:sldMk cId="55180815" sldId="257"/>
            <ac:spMk id="31" creationId="{9290849A-77C2-CD46-0AC3-19CD7D72A19F}"/>
          </ac:spMkLst>
        </pc:spChg>
        <pc:picChg chg="del">
          <ac:chgData name="Jürgen Donders" userId="e40fcb4c-3164-4921-ad09-95ceaf0c4cea" providerId="ADAL" clId="{CAD53E41-D351-435C-82E5-AB5C083D6EDB}" dt="2023-08-13T07:36:27.861" v="86" actId="478"/>
          <ac:picMkLst>
            <pc:docMk/>
            <pc:sldMk cId="55180815" sldId="257"/>
            <ac:picMk id="6" creationId="{79787278-2297-7574-784A-83E006F0B7AC}"/>
          </ac:picMkLst>
        </pc:picChg>
        <pc:picChg chg="add mod">
          <ac:chgData name="Jürgen Donders" userId="e40fcb4c-3164-4921-ad09-95ceaf0c4cea" providerId="ADAL" clId="{CAD53E41-D351-435C-82E5-AB5C083D6EDB}" dt="2023-08-13T07:40:44.651" v="96" actId="14100"/>
          <ac:picMkLst>
            <pc:docMk/>
            <pc:sldMk cId="55180815" sldId="257"/>
            <ac:picMk id="7" creationId="{1FBC148F-D4B5-1AC0-F722-48293E99C188}"/>
          </ac:picMkLst>
        </pc:picChg>
        <pc:picChg chg="add mod">
          <ac:chgData name="Jürgen Donders" userId="e40fcb4c-3164-4921-ad09-95ceaf0c4cea" providerId="ADAL" clId="{CAD53E41-D351-435C-82E5-AB5C083D6EDB}" dt="2023-08-27T06:40:00.643" v="3075" actId="1076"/>
          <ac:picMkLst>
            <pc:docMk/>
            <pc:sldMk cId="55180815" sldId="257"/>
            <ac:picMk id="10" creationId="{95471884-8A38-2F42-7901-0B8913FD260F}"/>
          </ac:picMkLst>
        </pc:picChg>
        <pc:picChg chg="del">
          <ac:chgData name="Jürgen Donders" userId="e40fcb4c-3164-4921-ad09-95ceaf0c4cea" providerId="ADAL" clId="{CAD53E41-D351-435C-82E5-AB5C083D6EDB}" dt="2023-08-13T07:36:26.317" v="85" actId="478"/>
          <ac:picMkLst>
            <pc:docMk/>
            <pc:sldMk cId="55180815" sldId="257"/>
            <ac:picMk id="11" creationId="{8E864351-E311-BB83-CEC8-FD3B2093B678}"/>
          </ac:picMkLst>
        </pc:picChg>
        <pc:cxnChg chg="add mod">
          <ac:chgData name="Jürgen Donders" userId="e40fcb4c-3164-4921-ad09-95ceaf0c4cea" providerId="ADAL" clId="{CAD53E41-D351-435C-82E5-AB5C083D6EDB}" dt="2023-08-13T07:41:04.295" v="110" actId="1038"/>
          <ac:cxnSpMkLst>
            <pc:docMk/>
            <pc:sldMk cId="55180815" sldId="257"/>
            <ac:cxnSpMk id="9" creationId="{375238AD-6D32-D0EB-6EC1-77FD480CDC06}"/>
          </ac:cxnSpMkLst>
        </pc:cxnChg>
        <pc:cxnChg chg="add mod">
          <ac:chgData name="Jürgen Donders" userId="e40fcb4c-3164-4921-ad09-95ceaf0c4cea" providerId="ADAL" clId="{CAD53E41-D351-435C-82E5-AB5C083D6EDB}" dt="2023-08-27T06:40:34.952" v="3101" actId="1076"/>
          <ac:cxnSpMkLst>
            <pc:docMk/>
            <pc:sldMk cId="55180815" sldId="257"/>
            <ac:cxnSpMk id="13" creationId="{5DFAE62D-580B-D2E4-6649-F25890709302}"/>
          </ac:cxnSpMkLst>
        </pc:cxnChg>
        <pc:cxnChg chg="add mod">
          <ac:chgData name="Jürgen Donders" userId="e40fcb4c-3164-4921-ad09-95ceaf0c4cea" providerId="ADAL" clId="{CAD53E41-D351-435C-82E5-AB5C083D6EDB}" dt="2023-08-13T07:41:27.894" v="115" actId="14100"/>
          <ac:cxnSpMkLst>
            <pc:docMk/>
            <pc:sldMk cId="55180815" sldId="257"/>
            <ac:cxnSpMk id="15" creationId="{4399AD60-0F61-8CA0-E089-0115636F798C}"/>
          </ac:cxnSpMkLst>
        </pc:cxnChg>
        <pc:cxnChg chg="add mod">
          <ac:chgData name="Jürgen Donders" userId="e40fcb4c-3164-4921-ad09-95ceaf0c4cea" providerId="ADAL" clId="{CAD53E41-D351-435C-82E5-AB5C083D6EDB}" dt="2023-08-13T07:41:46.401" v="124" actId="1035"/>
          <ac:cxnSpMkLst>
            <pc:docMk/>
            <pc:sldMk cId="55180815" sldId="257"/>
            <ac:cxnSpMk id="20" creationId="{A933A142-7C2B-3770-DC04-635282A6A2C1}"/>
          </ac:cxnSpMkLst>
        </pc:cxnChg>
        <pc:cxnChg chg="add mod">
          <ac:chgData name="Jürgen Donders" userId="e40fcb4c-3164-4921-ad09-95ceaf0c4cea" providerId="ADAL" clId="{CAD53E41-D351-435C-82E5-AB5C083D6EDB}" dt="2023-08-13T07:42:11.739" v="128" actId="14100"/>
          <ac:cxnSpMkLst>
            <pc:docMk/>
            <pc:sldMk cId="55180815" sldId="257"/>
            <ac:cxnSpMk id="23" creationId="{49028BAE-2F0A-C1A1-8110-40BFEBC0699C}"/>
          </ac:cxnSpMkLst>
        </pc:cxnChg>
        <pc:cxnChg chg="add del mod">
          <ac:chgData name="Jürgen Donders" userId="e40fcb4c-3164-4921-ad09-95ceaf0c4cea" providerId="ADAL" clId="{CAD53E41-D351-435C-82E5-AB5C083D6EDB}" dt="2023-08-13T07:43:22.951" v="132" actId="478"/>
          <ac:cxnSpMkLst>
            <pc:docMk/>
            <pc:sldMk cId="55180815" sldId="257"/>
            <ac:cxnSpMk id="28" creationId="{32D81135-E2C9-5DE6-C0D0-BAB32531AB9B}"/>
          </ac:cxnSpMkLst>
        </pc:cxnChg>
        <pc:cxnChg chg="add mod">
          <ac:chgData name="Jürgen Donders" userId="e40fcb4c-3164-4921-ad09-95ceaf0c4cea" providerId="ADAL" clId="{CAD53E41-D351-435C-82E5-AB5C083D6EDB}" dt="2023-08-13T07:45:32.811" v="153" actId="14100"/>
          <ac:cxnSpMkLst>
            <pc:docMk/>
            <pc:sldMk cId="55180815" sldId="257"/>
            <ac:cxnSpMk id="32" creationId="{8EA55EDA-6FE2-CCDA-5435-082709FCB6AE}"/>
          </ac:cxnSpMkLst>
        </pc:cxnChg>
        <pc:cxnChg chg="add mod">
          <ac:chgData name="Jürgen Donders" userId="e40fcb4c-3164-4921-ad09-95ceaf0c4cea" providerId="ADAL" clId="{CAD53E41-D351-435C-82E5-AB5C083D6EDB}" dt="2023-08-13T07:46:16.153" v="160" actId="14100"/>
          <ac:cxnSpMkLst>
            <pc:docMk/>
            <pc:sldMk cId="55180815" sldId="257"/>
            <ac:cxnSpMk id="36" creationId="{5AD902FF-20FA-2FD7-B4E6-33969F6896A7}"/>
          </ac:cxnSpMkLst>
        </pc:cxnChg>
        <pc:cxnChg chg="add mod">
          <ac:chgData name="Jürgen Donders" userId="e40fcb4c-3164-4921-ad09-95ceaf0c4cea" providerId="ADAL" clId="{CAD53E41-D351-435C-82E5-AB5C083D6EDB}" dt="2023-08-13T07:46:29.719" v="163" actId="14100"/>
          <ac:cxnSpMkLst>
            <pc:docMk/>
            <pc:sldMk cId="55180815" sldId="257"/>
            <ac:cxnSpMk id="43" creationId="{0B70B864-40CD-6B98-E806-9F532E6C6E49}"/>
          </ac:cxnSpMkLst>
        </pc:cxnChg>
        <pc:cxnChg chg="add mod">
          <ac:chgData name="Jürgen Donders" userId="e40fcb4c-3164-4921-ad09-95ceaf0c4cea" providerId="ADAL" clId="{CAD53E41-D351-435C-82E5-AB5C083D6EDB}" dt="2023-08-13T07:46:44.157" v="166" actId="14100"/>
          <ac:cxnSpMkLst>
            <pc:docMk/>
            <pc:sldMk cId="55180815" sldId="257"/>
            <ac:cxnSpMk id="46" creationId="{CFCD51C5-3F61-5F53-A72B-E6AC718238AB}"/>
          </ac:cxnSpMkLst>
        </pc:cxnChg>
        <pc:cxnChg chg="add mod">
          <ac:chgData name="Jürgen Donders" userId="e40fcb4c-3164-4921-ad09-95ceaf0c4cea" providerId="ADAL" clId="{CAD53E41-D351-435C-82E5-AB5C083D6EDB}" dt="2023-08-13T07:46:53.350" v="169" actId="14100"/>
          <ac:cxnSpMkLst>
            <pc:docMk/>
            <pc:sldMk cId="55180815" sldId="257"/>
            <ac:cxnSpMk id="49" creationId="{0D58CA26-EAAB-307F-4EAC-46039B05AB72}"/>
          </ac:cxnSpMkLst>
        </pc:cxnChg>
        <pc:cxnChg chg="add del mod">
          <ac:chgData name="Jürgen Donders" userId="e40fcb4c-3164-4921-ad09-95ceaf0c4cea" providerId="ADAL" clId="{CAD53E41-D351-435C-82E5-AB5C083D6EDB}" dt="2023-08-13T07:47:12.738" v="177" actId="21"/>
          <ac:cxnSpMkLst>
            <pc:docMk/>
            <pc:sldMk cId="55180815" sldId="257"/>
            <ac:cxnSpMk id="52" creationId="{98ACF214-DF06-7569-0CCD-AD8A399662A3}"/>
          </ac:cxnSpMkLst>
        </pc:cxnChg>
        <pc:cxnChg chg="add mod">
          <ac:chgData name="Jürgen Donders" userId="e40fcb4c-3164-4921-ad09-95ceaf0c4cea" providerId="ADAL" clId="{CAD53E41-D351-435C-82E5-AB5C083D6EDB}" dt="2023-08-13T07:47:25.299" v="181" actId="14100"/>
          <ac:cxnSpMkLst>
            <pc:docMk/>
            <pc:sldMk cId="55180815" sldId="257"/>
            <ac:cxnSpMk id="56" creationId="{43AD2082-8FAA-0C6A-70BE-AE08EE5A52BA}"/>
          </ac:cxnSpMkLst>
        </pc:cxnChg>
      </pc:sldChg>
      <pc:sldChg chg="addSp delSp modSp mod">
        <pc:chgData name="Jürgen Donders" userId="e40fcb4c-3164-4921-ad09-95ceaf0c4cea" providerId="ADAL" clId="{CAD53E41-D351-435C-82E5-AB5C083D6EDB}" dt="2023-08-28T05:02:53.499" v="3211" actId="1035"/>
        <pc:sldMkLst>
          <pc:docMk/>
          <pc:sldMk cId="2532009410" sldId="297"/>
        </pc:sldMkLst>
        <pc:graphicFrameChg chg="add del mod modGraphic">
          <ac:chgData name="Jürgen Donders" userId="e40fcb4c-3164-4921-ad09-95ceaf0c4cea" providerId="ADAL" clId="{CAD53E41-D351-435C-82E5-AB5C083D6EDB}" dt="2023-08-28T05:01:46.402" v="3173" actId="478"/>
          <ac:graphicFrameMkLst>
            <pc:docMk/>
            <pc:sldMk cId="2532009410" sldId="297"/>
            <ac:graphicFrameMk id="2" creationId="{A98F2115-CACF-B172-6190-87F6091C4449}"/>
          </ac:graphicFrameMkLst>
        </pc:graphicFrameChg>
        <pc:picChg chg="del">
          <ac:chgData name="Jürgen Donders" userId="e40fcb4c-3164-4921-ad09-95ceaf0c4cea" providerId="ADAL" clId="{CAD53E41-D351-435C-82E5-AB5C083D6EDB}" dt="2023-08-28T04:59:10.027" v="3122" actId="478"/>
          <ac:picMkLst>
            <pc:docMk/>
            <pc:sldMk cId="2532009410" sldId="297"/>
            <ac:picMk id="3" creationId="{35B1A416-8D34-79C8-4889-687674355924}"/>
          </ac:picMkLst>
        </pc:picChg>
        <pc:picChg chg="add mod">
          <ac:chgData name="Jürgen Donders" userId="e40fcb4c-3164-4921-ad09-95ceaf0c4cea" providerId="ADAL" clId="{CAD53E41-D351-435C-82E5-AB5C083D6EDB}" dt="2023-08-28T05:02:53.499" v="3211" actId="1035"/>
          <ac:picMkLst>
            <pc:docMk/>
            <pc:sldMk cId="2532009410" sldId="297"/>
            <ac:picMk id="5" creationId="{8BE0E283-D7FA-093A-E81D-62FA380C8E14}"/>
          </ac:picMkLst>
        </pc:picChg>
        <pc:picChg chg="add mod">
          <ac:chgData name="Jürgen Donders" userId="e40fcb4c-3164-4921-ad09-95ceaf0c4cea" providerId="ADAL" clId="{CAD53E41-D351-435C-82E5-AB5C083D6EDB}" dt="2023-08-28T05:02:53.499" v="3211" actId="1035"/>
          <ac:picMkLst>
            <pc:docMk/>
            <pc:sldMk cId="2532009410" sldId="297"/>
            <ac:picMk id="6" creationId="{71FB468B-C9AF-4D6F-BFEB-97B3018FB88B}"/>
          </ac:picMkLst>
        </pc:picChg>
      </pc:sldChg>
      <pc:sldChg chg="addSp delSp modSp mod">
        <pc:chgData name="Jürgen Donders" userId="e40fcb4c-3164-4921-ad09-95ceaf0c4cea" providerId="ADAL" clId="{CAD53E41-D351-435C-82E5-AB5C083D6EDB}" dt="2023-08-28T05:26:40.566" v="3282" actId="14100"/>
        <pc:sldMkLst>
          <pc:docMk/>
          <pc:sldMk cId="3233441904" sldId="298"/>
        </pc:sldMkLst>
        <pc:picChg chg="add mod">
          <ac:chgData name="Jürgen Donders" userId="e40fcb4c-3164-4921-ad09-95ceaf0c4cea" providerId="ADAL" clId="{CAD53E41-D351-435C-82E5-AB5C083D6EDB}" dt="2023-08-28T05:01:37.576" v="3171" actId="1036"/>
          <ac:picMkLst>
            <pc:docMk/>
            <pc:sldMk cId="3233441904" sldId="298"/>
            <ac:picMk id="2" creationId="{B199BE9E-99B6-149A-F5B3-DBB53736B995}"/>
          </ac:picMkLst>
        </pc:picChg>
        <pc:picChg chg="del">
          <ac:chgData name="Jürgen Donders" userId="e40fcb4c-3164-4921-ad09-95ceaf0c4cea" providerId="ADAL" clId="{CAD53E41-D351-435C-82E5-AB5C083D6EDB}" dt="2023-08-28T05:00:10.135" v="3151" actId="478"/>
          <ac:picMkLst>
            <pc:docMk/>
            <pc:sldMk cId="3233441904" sldId="298"/>
            <ac:picMk id="3" creationId="{2386AA6D-E1F8-7399-BE41-C77769744C66}"/>
          </ac:picMkLst>
        </pc:picChg>
        <pc:picChg chg="del">
          <ac:chgData name="Jürgen Donders" userId="e40fcb4c-3164-4921-ad09-95ceaf0c4cea" providerId="ADAL" clId="{CAD53E41-D351-435C-82E5-AB5C083D6EDB}" dt="2023-08-28T05:00:11.068" v="3152" actId="478"/>
          <ac:picMkLst>
            <pc:docMk/>
            <pc:sldMk cId="3233441904" sldId="298"/>
            <ac:picMk id="5" creationId="{7E2496AC-D966-B1C9-79CF-76195AAA0A00}"/>
          </ac:picMkLst>
        </pc:picChg>
        <pc:picChg chg="add mod">
          <ac:chgData name="Jürgen Donders" userId="e40fcb4c-3164-4921-ad09-95ceaf0c4cea" providerId="ADAL" clId="{CAD53E41-D351-435C-82E5-AB5C083D6EDB}" dt="2023-08-28T05:26:40.566" v="3282" actId="14100"/>
          <ac:picMkLst>
            <pc:docMk/>
            <pc:sldMk cId="3233441904" sldId="298"/>
            <ac:picMk id="6" creationId="{E06021AE-B34B-EFB8-9678-EB8DF8C100C6}"/>
          </ac:picMkLst>
        </pc:picChg>
      </pc:sldChg>
      <pc:sldChg chg="modSp mod">
        <pc:chgData name="Jürgen Donders" userId="e40fcb4c-3164-4921-ad09-95ceaf0c4cea" providerId="ADAL" clId="{CAD53E41-D351-435C-82E5-AB5C083D6EDB}" dt="2023-08-28T05:05:42.266" v="3254" actId="14100"/>
        <pc:sldMkLst>
          <pc:docMk/>
          <pc:sldMk cId="422582291" sldId="338"/>
        </pc:sldMkLst>
        <pc:spChg chg="mod">
          <ac:chgData name="Jürgen Donders" userId="e40fcb4c-3164-4921-ad09-95ceaf0c4cea" providerId="ADAL" clId="{CAD53E41-D351-435C-82E5-AB5C083D6EDB}" dt="2023-08-28T05:03:16.762" v="3216" actId="20577"/>
          <ac:spMkLst>
            <pc:docMk/>
            <pc:sldMk cId="422582291" sldId="338"/>
            <ac:spMk id="4" creationId="{AB61BFAB-DFC8-4E63-8A27-D9F59F768B1D}"/>
          </ac:spMkLst>
        </pc:spChg>
        <pc:spChg chg="mod">
          <ac:chgData name="Jürgen Donders" userId="e40fcb4c-3164-4921-ad09-95ceaf0c4cea" providerId="ADAL" clId="{CAD53E41-D351-435C-82E5-AB5C083D6EDB}" dt="2023-08-28T05:05:42.266" v="3254" actId="14100"/>
          <ac:spMkLst>
            <pc:docMk/>
            <pc:sldMk cId="422582291" sldId="338"/>
            <ac:spMk id="5" creationId="{8D05930E-01DB-49F0-9755-6F36551C209B}"/>
          </ac:spMkLst>
        </pc:spChg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1548210159" sldId="339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079223548" sldId="340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415439193" sldId="341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1604112968" sldId="342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993849404" sldId="343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124393318" sldId="344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2729382980" sldId="345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917594639" sldId="346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577263638" sldId="347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2287616966" sldId="348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618009046" sldId="349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433992074" sldId="350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268741752" sldId="351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296069845" sldId="352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619627473" sldId="353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1398330884" sldId="354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2205229983" sldId="355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15801158" sldId="356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983161940" sldId="357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1276610835" sldId="358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1068630042" sldId="359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1764354783" sldId="360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343712395" sldId="361"/>
        </pc:sldMkLst>
      </pc:sldChg>
      <pc:sldChg chg="del">
        <pc:chgData name="Jürgen Donders" userId="e40fcb4c-3164-4921-ad09-95ceaf0c4cea" providerId="ADAL" clId="{CAD53E41-D351-435C-82E5-AB5C083D6EDB}" dt="2023-08-13T08:14:17.801" v="482" actId="47"/>
        <pc:sldMkLst>
          <pc:docMk/>
          <pc:sldMk cId="140172348" sldId="362"/>
        </pc:sldMkLst>
      </pc:sldChg>
      <pc:sldChg chg="modSp add mod">
        <pc:chgData name="Jürgen Donders" userId="e40fcb4c-3164-4921-ad09-95ceaf0c4cea" providerId="ADAL" clId="{CAD53E41-D351-435C-82E5-AB5C083D6EDB}" dt="2023-08-28T04:58:49.953" v="3121" actId="20577"/>
        <pc:sldMkLst>
          <pc:docMk/>
          <pc:sldMk cId="1666141124" sldId="363"/>
        </pc:sldMkLst>
        <pc:spChg chg="mod">
          <ac:chgData name="Jürgen Donders" userId="e40fcb4c-3164-4921-ad09-95ceaf0c4cea" providerId="ADAL" clId="{CAD53E41-D351-435C-82E5-AB5C083D6EDB}" dt="2023-08-28T04:58:49.953" v="3121" actId="20577"/>
          <ac:spMkLst>
            <pc:docMk/>
            <pc:sldMk cId="1666141124" sldId="363"/>
            <ac:spMk id="2" creationId="{E05E0983-C210-4954-B182-2F14C7A57B1F}"/>
          </ac:spMkLst>
        </pc:spChg>
      </pc:sldChg>
      <pc:sldChg chg="addSp delSp modSp add mod">
        <pc:chgData name="Jürgen Donders" userId="e40fcb4c-3164-4921-ad09-95ceaf0c4cea" providerId="ADAL" clId="{CAD53E41-D351-435C-82E5-AB5C083D6EDB}" dt="2023-08-13T08:23:39.631" v="590" actId="14100"/>
        <pc:sldMkLst>
          <pc:docMk/>
          <pc:sldMk cId="327973657" sldId="364"/>
        </pc:sldMkLst>
        <pc:spChg chg="mod">
          <ac:chgData name="Jürgen Donders" userId="e40fcb4c-3164-4921-ad09-95ceaf0c4cea" providerId="ADAL" clId="{CAD53E41-D351-435C-82E5-AB5C083D6EDB}" dt="2023-08-13T07:52:59.094" v="281" actId="14100"/>
          <ac:spMkLst>
            <pc:docMk/>
            <pc:sldMk cId="327973657" sldId="364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7:52:20.738" v="272" actId="20577"/>
          <ac:spMkLst>
            <pc:docMk/>
            <pc:sldMk cId="327973657" sldId="364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08:23:01.684" v="582" actId="20577"/>
          <ac:spMkLst>
            <pc:docMk/>
            <pc:sldMk cId="327973657" sldId="364"/>
            <ac:spMk id="6" creationId="{B6463843-DA90-2644-8C89-A8FD970BF22C}"/>
          </ac:spMkLst>
        </pc:spChg>
        <pc:spChg chg="mod ord">
          <ac:chgData name="Jürgen Donders" userId="e40fcb4c-3164-4921-ad09-95ceaf0c4cea" providerId="ADAL" clId="{CAD53E41-D351-435C-82E5-AB5C083D6EDB}" dt="2023-08-13T08:21:20.347" v="548" actId="6549"/>
          <ac:spMkLst>
            <pc:docMk/>
            <pc:sldMk cId="327973657" sldId="364"/>
            <ac:spMk id="8" creationId="{89AD72B2-3697-4415-BE9F-4E080DEB0044}"/>
          </ac:spMkLst>
        </pc:spChg>
        <pc:spChg chg="add mod">
          <ac:chgData name="Jürgen Donders" userId="e40fcb4c-3164-4921-ad09-95ceaf0c4cea" providerId="ADAL" clId="{CAD53E41-D351-435C-82E5-AB5C083D6EDB}" dt="2023-08-13T08:23:39.631" v="590" actId="14100"/>
          <ac:spMkLst>
            <pc:docMk/>
            <pc:sldMk cId="327973657" sldId="364"/>
            <ac:spMk id="10" creationId="{F2A35A4B-6634-A17E-EF9E-2C0D898EFFC6}"/>
          </ac:spMkLst>
        </pc:spChg>
        <pc:spChg chg="add mod">
          <ac:chgData name="Jürgen Donders" userId="e40fcb4c-3164-4921-ad09-95ceaf0c4cea" providerId="ADAL" clId="{CAD53E41-D351-435C-82E5-AB5C083D6EDB}" dt="2023-08-13T07:57:34.707" v="332" actId="1076"/>
          <ac:spMkLst>
            <pc:docMk/>
            <pc:sldMk cId="327973657" sldId="364"/>
            <ac:spMk id="26" creationId="{D3945024-125A-733E-42C2-A7569D23EEBE}"/>
          </ac:spMkLst>
        </pc:spChg>
        <pc:spChg chg="add mod">
          <ac:chgData name="Jürgen Donders" userId="e40fcb4c-3164-4921-ad09-95ceaf0c4cea" providerId="ADAL" clId="{CAD53E41-D351-435C-82E5-AB5C083D6EDB}" dt="2023-08-13T07:57:46.458" v="335" actId="1076"/>
          <ac:spMkLst>
            <pc:docMk/>
            <pc:sldMk cId="327973657" sldId="364"/>
            <ac:spMk id="27" creationId="{E92E4FCD-E8D1-667D-0C28-8DAE5FAABB15}"/>
          </ac:spMkLst>
        </pc:spChg>
        <pc:spChg chg="add mod">
          <ac:chgData name="Jürgen Donders" userId="e40fcb4c-3164-4921-ad09-95ceaf0c4cea" providerId="ADAL" clId="{CAD53E41-D351-435C-82E5-AB5C083D6EDB}" dt="2023-08-13T07:59:02.162" v="342" actId="1076"/>
          <ac:spMkLst>
            <pc:docMk/>
            <pc:sldMk cId="327973657" sldId="364"/>
            <ac:spMk id="30" creationId="{A61C1771-7BE9-B5AA-9F8B-0D247B159287}"/>
          </ac:spMkLst>
        </pc:spChg>
        <pc:spChg chg="del">
          <ac:chgData name="Jürgen Donders" userId="e40fcb4c-3164-4921-ad09-95ceaf0c4cea" providerId="ADAL" clId="{CAD53E41-D351-435C-82E5-AB5C083D6EDB}" dt="2023-08-13T07:54:25.381" v="283" actId="478"/>
          <ac:spMkLst>
            <pc:docMk/>
            <pc:sldMk cId="327973657" sldId="364"/>
            <ac:spMk id="31" creationId="{9290849A-77C2-CD46-0AC3-19CD7D72A19F}"/>
          </ac:spMkLst>
        </pc:spChg>
        <pc:picChg chg="del ord">
          <ac:chgData name="Jürgen Donders" userId="e40fcb4c-3164-4921-ad09-95ceaf0c4cea" providerId="ADAL" clId="{CAD53E41-D351-435C-82E5-AB5C083D6EDB}" dt="2023-08-13T07:54:16.826" v="282" actId="478"/>
          <ac:picMkLst>
            <pc:docMk/>
            <pc:sldMk cId="327973657" sldId="364"/>
            <ac:picMk id="7" creationId="{1FBC148F-D4B5-1AC0-F722-48293E99C188}"/>
          </ac:picMkLst>
        </pc:picChg>
        <pc:picChg chg="add mod ord">
          <ac:chgData name="Jürgen Donders" userId="e40fcb4c-3164-4921-ad09-95ceaf0c4cea" providerId="ADAL" clId="{CAD53E41-D351-435C-82E5-AB5C083D6EDB}" dt="2023-08-13T07:54:42.765" v="287" actId="167"/>
          <ac:picMkLst>
            <pc:docMk/>
            <pc:sldMk cId="327973657" sldId="364"/>
            <ac:picMk id="13" creationId="{12548237-36BE-E700-A892-DDF3F6B401B4}"/>
          </ac:picMkLst>
        </pc:picChg>
        <pc:picChg chg="add mod">
          <ac:chgData name="Jürgen Donders" userId="e40fcb4c-3164-4921-ad09-95ceaf0c4cea" providerId="ADAL" clId="{CAD53E41-D351-435C-82E5-AB5C083D6EDB}" dt="2023-08-13T07:58:47.925" v="338" actId="1076"/>
          <ac:picMkLst>
            <pc:docMk/>
            <pc:sldMk cId="327973657" sldId="364"/>
            <ac:picMk id="29" creationId="{DCCE467F-5B6C-FC98-CE77-431CA6292416}"/>
          </ac:picMkLst>
        </pc:picChg>
        <pc:cxnChg chg="add mod">
          <ac:chgData name="Jürgen Donders" userId="e40fcb4c-3164-4921-ad09-95ceaf0c4cea" providerId="ADAL" clId="{CAD53E41-D351-435C-82E5-AB5C083D6EDB}" dt="2023-08-13T07:51:49.619" v="267" actId="692"/>
          <ac:cxnSpMkLst>
            <pc:docMk/>
            <pc:sldMk cId="327973657" sldId="364"/>
            <ac:cxnSpMk id="5" creationId="{6C25469E-DBB7-9163-E3FD-DF6A492B983A}"/>
          </ac:cxnSpMkLst>
        </pc:cxnChg>
        <pc:cxnChg chg="del">
          <ac:chgData name="Jürgen Donders" userId="e40fcb4c-3164-4921-ad09-95ceaf0c4cea" providerId="ADAL" clId="{CAD53E41-D351-435C-82E5-AB5C083D6EDB}" dt="2023-08-13T07:54:47.026" v="288" actId="478"/>
          <ac:cxnSpMkLst>
            <pc:docMk/>
            <pc:sldMk cId="327973657" sldId="364"/>
            <ac:cxnSpMk id="9" creationId="{375238AD-6D32-D0EB-6EC1-77FD480CDC06}"/>
          </ac:cxnSpMkLst>
        </pc:cxnChg>
        <pc:cxnChg chg="mod">
          <ac:chgData name="Jürgen Donders" userId="e40fcb4c-3164-4921-ad09-95ceaf0c4cea" providerId="ADAL" clId="{CAD53E41-D351-435C-82E5-AB5C083D6EDB}" dt="2023-08-13T07:55:00.885" v="290" actId="14100"/>
          <ac:cxnSpMkLst>
            <pc:docMk/>
            <pc:sldMk cId="327973657" sldId="364"/>
            <ac:cxnSpMk id="15" creationId="{4399AD60-0F61-8CA0-E089-0115636F798C}"/>
          </ac:cxnSpMkLst>
        </pc:cxnChg>
        <pc:cxnChg chg="mod">
          <ac:chgData name="Jürgen Donders" userId="e40fcb4c-3164-4921-ad09-95ceaf0c4cea" providerId="ADAL" clId="{CAD53E41-D351-435C-82E5-AB5C083D6EDB}" dt="2023-08-13T07:55:21.005" v="299" actId="1035"/>
          <ac:cxnSpMkLst>
            <pc:docMk/>
            <pc:sldMk cId="327973657" sldId="364"/>
            <ac:cxnSpMk id="20" creationId="{A933A142-7C2B-3770-DC04-635282A6A2C1}"/>
          </ac:cxnSpMkLst>
        </pc:cxnChg>
        <pc:cxnChg chg="mod">
          <ac:chgData name="Jürgen Donders" userId="e40fcb4c-3164-4921-ad09-95ceaf0c4cea" providerId="ADAL" clId="{CAD53E41-D351-435C-82E5-AB5C083D6EDB}" dt="2023-08-13T07:55:40.455" v="301" actId="14100"/>
          <ac:cxnSpMkLst>
            <pc:docMk/>
            <pc:sldMk cId="327973657" sldId="364"/>
            <ac:cxnSpMk id="23" creationId="{49028BAE-2F0A-C1A1-8110-40BFEBC0699C}"/>
          </ac:cxnSpMkLst>
        </pc:cxnChg>
        <pc:cxnChg chg="mod">
          <ac:chgData name="Jürgen Donders" userId="e40fcb4c-3164-4921-ad09-95ceaf0c4cea" providerId="ADAL" clId="{CAD53E41-D351-435C-82E5-AB5C083D6EDB}" dt="2023-08-13T07:55:49.564" v="305" actId="1036"/>
          <ac:cxnSpMkLst>
            <pc:docMk/>
            <pc:sldMk cId="327973657" sldId="364"/>
            <ac:cxnSpMk id="32" creationId="{8EA55EDA-6FE2-CCDA-5435-082709FCB6AE}"/>
          </ac:cxnSpMkLst>
        </pc:cxnChg>
        <pc:cxnChg chg="add mod">
          <ac:chgData name="Jürgen Donders" userId="e40fcb4c-3164-4921-ad09-95ceaf0c4cea" providerId="ADAL" clId="{CAD53E41-D351-435C-82E5-AB5C083D6EDB}" dt="2023-08-13T08:01:24.998" v="345" actId="14100"/>
          <ac:cxnSpMkLst>
            <pc:docMk/>
            <pc:sldMk cId="327973657" sldId="364"/>
            <ac:cxnSpMk id="33" creationId="{0D8694CB-CC5E-163F-62CD-E4F79D57AC87}"/>
          </ac:cxnSpMkLst>
        </pc:cxnChg>
        <pc:cxnChg chg="mod">
          <ac:chgData name="Jürgen Donders" userId="e40fcb4c-3164-4921-ad09-95ceaf0c4cea" providerId="ADAL" clId="{CAD53E41-D351-435C-82E5-AB5C083D6EDB}" dt="2023-08-13T07:56:00.821" v="310" actId="1037"/>
          <ac:cxnSpMkLst>
            <pc:docMk/>
            <pc:sldMk cId="327973657" sldId="364"/>
            <ac:cxnSpMk id="36" creationId="{5AD902FF-20FA-2FD7-B4E6-33969F6896A7}"/>
          </ac:cxnSpMkLst>
        </pc:cxnChg>
        <pc:cxnChg chg="add mod">
          <ac:chgData name="Jürgen Donders" userId="e40fcb4c-3164-4921-ad09-95ceaf0c4cea" providerId="ADAL" clId="{CAD53E41-D351-435C-82E5-AB5C083D6EDB}" dt="2023-08-13T08:01:33.083" v="348" actId="14100"/>
          <ac:cxnSpMkLst>
            <pc:docMk/>
            <pc:sldMk cId="327973657" sldId="364"/>
            <ac:cxnSpMk id="37" creationId="{9E4FBD05-076C-5D10-EA11-A071B072B459}"/>
          </ac:cxnSpMkLst>
        </pc:cxnChg>
        <pc:cxnChg chg="add mod">
          <ac:chgData name="Jürgen Donders" userId="e40fcb4c-3164-4921-ad09-95ceaf0c4cea" providerId="ADAL" clId="{CAD53E41-D351-435C-82E5-AB5C083D6EDB}" dt="2023-08-13T08:01:41.105" v="351" actId="14100"/>
          <ac:cxnSpMkLst>
            <pc:docMk/>
            <pc:sldMk cId="327973657" sldId="364"/>
            <ac:cxnSpMk id="40" creationId="{F93CF894-7361-516C-5FDB-EE9FA510319D}"/>
          </ac:cxnSpMkLst>
        </pc:cxnChg>
        <pc:cxnChg chg="mod">
          <ac:chgData name="Jürgen Donders" userId="e40fcb4c-3164-4921-ad09-95ceaf0c4cea" providerId="ADAL" clId="{CAD53E41-D351-435C-82E5-AB5C083D6EDB}" dt="2023-08-13T07:56:15.799" v="315" actId="1035"/>
          <ac:cxnSpMkLst>
            <pc:docMk/>
            <pc:sldMk cId="327973657" sldId="364"/>
            <ac:cxnSpMk id="43" creationId="{0B70B864-40CD-6B98-E806-9F532E6C6E49}"/>
          </ac:cxnSpMkLst>
        </pc:cxnChg>
        <pc:cxnChg chg="add mod">
          <ac:chgData name="Jürgen Donders" userId="e40fcb4c-3164-4921-ad09-95ceaf0c4cea" providerId="ADAL" clId="{CAD53E41-D351-435C-82E5-AB5C083D6EDB}" dt="2023-08-13T08:01:52.837" v="354" actId="14100"/>
          <ac:cxnSpMkLst>
            <pc:docMk/>
            <pc:sldMk cId="327973657" sldId="364"/>
            <ac:cxnSpMk id="44" creationId="{A172FE96-A8D2-E4DE-7D29-B5D2708BC961}"/>
          </ac:cxnSpMkLst>
        </pc:cxnChg>
        <pc:cxnChg chg="mod">
          <ac:chgData name="Jürgen Donders" userId="e40fcb4c-3164-4921-ad09-95ceaf0c4cea" providerId="ADAL" clId="{CAD53E41-D351-435C-82E5-AB5C083D6EDB}" dt="2023-08-13T07:56:24.597" v="317" actId="14100"/>
          <ac:cxnSpMkLst>
            <pc:docMk/>
            <pc:sldMk cId="327973657" sldId="364"/>
            <ac:cxnSpMk id="46" creationId="{CFCD51C5-3F61-5F53-A72B-E6AC718238AB}"/>
          </ac:cxnSpMkLst>
        </pc:cxnChg>
        <pc:cxnChg chg="add mod">
          <ac:chgData name="Jürgen Donders" userId="e40fcb4c-3164-4921-ad09-95ceaf0c4cea" providerId="ADAL" clId="{CAD53E41-D351-435C-82E5-AB5C083D6EDB}" dt="2023-08-13T08:02:02.579" v="357" actId="14100"/>
          <ac:cxnSpMkLst>
            <pc:docMk/>
            <pc:sldMk cId="327973657" sldId="364"/>
            <ac:cxnSpMk id="48" creationId="{D9EB3FF7-1EB1-E5A7-3D19-9F5BE19272FA}"/>
          </ac:cxnSpMkLst>
        </pc:cxnChg>
        <pc:cxnChg chg="mod">
          <ac:chgData name="Jürgen Donders" userId="e40fcb4c-3164-4921-ad09-95ceaf0c4cea" providerId="ADAL" clId="{CAD53E41-D351-435C-82E5-AB5C083D6EDB}" dt="2023-08-13T07:56:35.730" v="326" actId="1035"/>
          <ac:cxnSpMkLst>
            <pc:docMk/>
            <pc:sldMk cId="327973657" sldId="364"/>
            <ac:cxnSpMk id="49" creationId="{0D58CA26-EAAB-307F-4EAC-46039B05AB72}"/>
          </ac:cxnSpMkLst>
        </pc:cxnChg>
        <pc:cxnChg chg="mod">
          <ac:chgData name="Jürgen Donders" userId="e40fcb4c-3164-4921-ad09-95ceaf0c4cea" providerId="ADAL" clId="{CAD53E41-D351-435C-82E5-AB5C083D6EDB}" dt="2023-08-13T07:56:44.242" v="328" actId="14100"/>
          <ac:cxnSpMkLst>
            <pc:docMk/>
            <pc:sldMk cId="327973657" sldId="364"/>
            <ac:cxnSpMk id="52" creationId="{98ACF214-DF06-7569-0CCD-AD8A399662A3}"/>
          </ac:cxnSpMkLst>
        </pc:cxnChg>
        <pc:cxnChg chg="add mod">
          <ac:chgData name="Jürgen Donders" userId="e40fcb4c-3164-4921-ad09-95ceaf0c4cea" providerId="ADAL" clId="{CAD53E41-D351-435C-82E5-AB5C083D6EDB}" dt="2023-08-13T08:02:16.779" v="363" actId="1038"/>
          <ac:cxnSpMkLst>
            <pc:docMk/>
            <pc:sldMk cId="327973657" sldId="364"/>
            <ac:cxnSpMk id="53" creationId="{75F8D28E-7D6A-C80C-8F0D-07A1808AFFA7}"/>
          </ac:cxnSpMkLst>
        </pc:cxnChg>
        <pc:cxnChg chg="add mod">
          <ac:chgData name="Jürgen Donders" userId="e40fcb4c-3164-4921-ad09-95ceaf0c4cea" providerId="ADAL" clId="{CAD53E41-D351-435C-82E5-AB5C083D6EDB}" dt="2023-08-13T08:02:39.528" v="366" actId="14100"/>
          <ac:cxnSpMkLst>
            <pc:docMk/>
            <pc:sldMk cId="327973657" sldId="364"/>
            <ac:cxnSpMk id="54" creationId="{5DD989BA-C1FB-158E-65D9-D4E8E27F720B}"/>
          </ac:cxnSpMkLst>
        </pc:cxnChg>
        <pc:cxnChg chg="mod">
          <ac:chgData name="Jürgen Donders" userId="e40fcb4c-3164-4921-ad09-95ceaf0c4cea" providerId="ADAL" clId="{CAD53E41-D351-435C-82E5-AB5C083D6EDB}" dt="2023-08-13T07:56:47.806" v="329" actId="1076"/>
          <ac:cxnSpMkLst>
            <pc:docMk/>
            <pc:sldMk cId="327973657" sldId="364"/>
            <ac:cxnSpMk id="56" creationId="{43AD2082-8FAA-0C6A-70BE-AE08EE5A52BA}"/>
          </ac:cxnSpMkLst>
        </pc:cxnChg>
        <pc:cxnChg chg="add mod">
          <ac:chgData name="Jürgen Donders" userId="e40fcb4c-3164-4921-ad09-95ceaf0c4cea" providerId="ADAL" clId="{CAD53E41-D351-435C-82E5-AB5C083D6EDB}" dt="2023-08-13T08:02:55.137" v="369" actId="14100"/>
          <ac:cxnSpMkLst>
            <pc:docMk/>
            <pc:sldMk cId="327973657" sldId="364"/>
            <ac:cxnSpMk id="58" creationId="{9A9C7C8C-A72C-26F6-D83B-54E3D4EEBB83}"/>
          </ac:cxnSpMkLst>
        </pc:cxnChg>
        <pc:cxnChg chg="add mod">
          <ac:chgData name="Jürgen Donders" userId="e40fcb4c-3164-4921-ad09-95ceaf0c4cea" providerId="ADAL" clId="{CAD53E41-D351-435C-82E5-AB5C083D6EDB}" dt="2023-08-13T08:03:08.403" v="372" actId="14100"/>
          <ac:cxnSpMkLst>
            <pc:docMk/>
            <pc:sldMk cId="327973657" sldId="364"/>
            <ac:cxnSpMk id="61" creationId="{636B664C-C7CE-E589-1CCF-A84317DFA17E}"/>
          </ac:cxnSpMkLst>
        </pc:cxnChg>
        <pc:cxnChg chg="add mod">
          <ac:chgData name="Jürgen Donders" userId="e40fcb4c-3164-4921-ad09-95ceaf0c4cea" providerId="ADAL" clId="{CAD53E41-D351-435C-82E5-AB5C083D6EDB}" dt="2023-08-13T08:03:19.889" v="379" actId="1035"/>
          <ac:cxnSpMkLst>
            <pc:docMk/>
            <pc:sldMk cId="327973657" sldId="364"/>
            <ac:cxnSpMk id="1024" creationId="{54C5F239-EEDB-7746-322C-8C66D64645CA}"/>
          </ac:cxnSpMkLst>
        </pc:cxnChg>
        <pc:cxnChg chg="add mod">
          <ac:chgData name="Jürgen Donders" userId="e40fcb4c-3164-4921-ad09-95ceaf0c4cea" providerId="ADAL" clId="{CAD53E41-D351-435C-82E5-AB5C083D6EDB}" dt="2023-08-13T08:03:43.674" v="396" actId="1035"/>
          <ac:cxnSpMkLst>
            <pc:docMk/>
            <pc:sldMk cId="327973657" sldId="364"/>
            <ac:cxnSpMk id="1028" creationId="{EE048E94-3E58-2CE6-F005-5CB25014C03E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8T05:20:20.297" v="3278" actId="404"/>
        <pc:sldMkLst>
          <pc:docMk/>
          <pc:sldMk cId="3675852717" sldId="365"/>
        </pc:sldMkLst>
        <pc:spChg chg="del">
          <ac:chgData name="Jürgen Donders" userId="e40fcb4c-3164-4921-ad09-95ceaf0c4cea" providerId="ADAL" clId="{CAD53E41-D351-435C-82E5-AB5C083D6EDB}" dt="2023-08-13T08:10:57.147" v="439" actId="478"/>
          <ac:spMkLst>
            <pc:docMk/>
            <pc:sldMk cId="3675852717" sldId="365"/>
            <ac:spMk id="2" creationId="{8062CE0D-E744-9B64-FBF0-099700CE33B0}"/>
          </ac:spMkLst>
        </pc:spChg>
        <pc:spChg chg="del mod">
          <ac:chgData name="Jürgen Donders" userId="e40fcb4c-3164-4921-ad09-95ceaf0c4cea" providerId="ADAL" clId="{CAD53E41-D351-435C-82E5-AB5C083D6EDB}" dt="2023-08-13T08:11:56.494" v="462" actId="478"/>
          <ac:spMkLst>
            <pc:docMk/>
            <pc:sldMk cId="3675852717" sldId="365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8:11:29.124" v="461" actId="20577"/>
          <ac:spMkLst>
            <pc:docMk/>
            <pc:sldMk cId="3675852717" sldId="365"/>
            <ac:spMk id="4" creationId="{AB61BFAB-DFC8-4E63-8A27-D9F59F768B1D}"/>
          </ac:spMkLst>
        </pc:spChg>
        <pc:spChg chg="mod ord">
          <ac:chgData name="Jürgen Donders" userId="e40fcb4c-3164-4921-ad09-95ceaf0c4cea" providerId="ADAL" clId="{CAD53E41-D351-435C-82E5-AB5C083D6EDB}" dt="2023-08-13T08:21:14.521" v="547" actId="6549"/>
          <ac:spMkLst>
            <pc:docMk/>
            <pc:sldMk cId="3675852717" sldId="365"/>
            <ac:spMk id="8" creationId="{89AD72B2-3697-4415-BE9F-4E080DEB0044}"/>
          </ac:spMkLst>
        </pc:spChg>
        <pc:spChg chg="add mod">
          <ac:chgData name="Jürgen Donders" userId="e40fcb4c-3164-4921-ad09-95ceaf0c4cea" providerId="ADAL" clId="{CAD53E41-D351-435C-82E5-AB5C083D6EDB}" dt="2023-08-28T05:20:20.297" v="3278" actId="404"/>
          <ac:spMkLst>
            <pc:docMk/>
            <pc:sldMk cId="3675852717" sldId="365"/>
            <ac:spMk id="11" creationId="{DA4A08C6-DD27-7D2D-E3B9-A89ED6720001}"/>
          </ac:spMkLst>
        </pc:spChg>
        <pc:spChg chg="del">
          <ac:chgData name="Jürgen Donders" userId="e40fcb4c-3164-4921-ad09-95ceaf0c4cea" providerId="ADAL" clId="{CAD53E41-D351-435C-82E5-AB5C083D6EDB}" dt="2023-08-13T08:07:41.136" v="405" actId="478"/>
          <ac:spMkLst>
            <pc:docMk/>
            <pc:sldMk cId="3675852717" sldId="365"/>
            <ac:spMk id="31" creationId="{9290849A-77C2-CD46-0AC3-19CD7D72A19F}"/>
          </ac:spMkLst>
        </pc:spChg>
        <pc:spChg chg="add mod">
          <ac:chgData name="Jürgen Donders" userId="e40fcb4c-3164-4921-ad09-95ceaf0c4cea" providerId="ADAL" clId="{CAD53E41-D351-435C-82E5-AB5C083D6EDB}" dt="2023-08-13T08:12:14.920" v="470" actId="20577"/>
          <ac:spMkLst>
            <pc:docMk/>
            <pc:sldMk cId="3675852717" sldId="365"/>
            <ac:spMk id="35" creationId="{537D97EC-287D-F2C6-D813-12F6ABDA1B74}"/>
          </ac:spMkLst>
        </pc:spChg>
        <pc:spChg chg="add del mod">
          <ac:chgData name="Jürgen Donders" userId="e40fcb4c-3164-4921-ad09-95ceaf0c4cea" providerId="ADAL" clId="{CAD53E41-D351-435C-82E5-AB5C083D6EDB}" dt="2023-08-13T08:12:02.861" v="464" actId="478"/>
          <ac:spMkLst>
            <pc:docMk/>
            <pc:sldMk cId="3675852717" sldId="365"/>
            <ac:spMk id="37" creationId="{148D5BF1-798F-ACC2-D9DD-550BAD978B80}"/>
          </ac:spMkLst>
        </pc:spChg>
        <pc:spChg chg="add mod">
          <ac:chgData name="Jürgen Donders" userId="e40fcb4c-3164-4921-ad09-95ceaf0c4cea" providerId="ADAL" clId="{CAD53E41-D351-435C-82E5-AB5C083D6EDB}" dt="2023-08-13T08:12:56.364" v="481" actId="20577"/>
          <ac:spMkLst>
            <pc:docMk/>
            <pc:sldMk cId="3675852717" sldId="365"/>
            <ac:spMk id="38" creationId="{DC201C3A-8FC3-9B55-12C5-2D51E344B01A}"/>
          </ac:spMkLst>
        </pc:spChg>
        <pc:spChg chg="add del mod">
          <ac:chgData name="Jürgen Donders" userId="e40fcb4c-3164-4921-ad09-95ceaf0c4cea" providerId="ADAL" clId="{CAD53E41-D351-435C-82E5-AB5C083D6EDB}" dt="2023-08-13T08:12:49.541" v="472" actId="478"/>
          <ac:spMkLst>
            <pc:docMk/>
            <pc:sldMk cId="3675852717" sldId="365"/>
            <ac:spMk id="39" creationId="{5274CCA2-9D9E-BE13-0C58-06E4203EE576}"/>
          </ac:spMkLst>
        </pc:spChg>
        <pc:picChg chg="add mod modCrop">
          <ac:chgData name="Jürgen Donders" userId="e40fcb4c-3164-4921-ad09-95ceaf0c4cea" providerId="ADAL" clId="{CAD53E41-D351-435C-82E5-AB5C083D6EDB}" dt="2023-08-28T05:12:39.587" v="3262" actId="1076"/>
          <ac:picMkLst>
            <pc:docMk/>
            <pc:sldMk cId="3675852717" sldId="365"/>
            <ac:picMk id="3" creationId="{B652D6C9-2377-7310-C782-9F4F52C73420}"/>
          </ac:picMkLst>
        </pc:picChg>
        <pc:picChg chg="add mod">
          <ac:chgData name="Jürgen Donders" userId="e40fcb4c-3164-4921-ad09-95ceaf0c4cea" providerId="ADAL" clId="{CAD53E41-D351-435C-82E5-AB5C083D6EDB}" dt="2023-08-13T08:08:06.849" v="412" actId="14100"/>
          <ac:picMkLst>
            <pc:docMk/>
            <pc:sldMk cId="3675852717" sldId="365"/>
            <ac:picMk id="6" creationId="{C474B49D-3655-6DF6-74E8-FDE01EE29040}"/>
          </ac:picMkLst>
        </pc:picChg>
        <pc:picChg chg="del">
          <ac:chgData name="Jürgen Donders" userId="e40fcb4c-3164-4921-ad09-95ceaf0c4cea" providerId="ADAL" clId="{CAD53E41-D351-435C-82E5-AB5C083D6EDB}" dt="2023-08-13T08:07:37.813" v="404" actId="478"/>
          <ac:picMkLst>
            <pc:docMk/>
            <pc:sldMk cId="3675852717" sldId="365"/>
            <ac:picMk id="7" creationId="{1FBC148F-D4B5-1AC0-F722-48293E99C188}"/>
          </ac:picMkLst>
        </pc:picChg>
        <pc:picChg chg="add mod modCrop">
          <ac:chgData name="Jürgen Donders" userId="e40fcb4c-3164-4921-ad09-95ceaf0c4cea" providerId="ADAL" clId="{CAD53E41-D351-435C-82E5-AB5C083D6EDB}" dt="2023-08-28T05:13:04.664" v="3267" actId="1036"/>
          <ac:picMkLst>
            <pc:docMk/>
            <pc:sldMk cId="3675852717" sldId="365"/>
            <ac:picMk id="7" creationId="{FA09F9FD-D675-F933-D111-24450480B78A}"/>
          </ac:picMkLst>
        </pc:picChg>
        <pc:picChg chg="add mod">
          <ac:chgData name="Jürgen Donders" userId="e40fcb4c-3164-4921-ad09-95ceaf0c4cea" providerId="ADAL" clId="{CAD53E41-D351-435C-82E5-AB5C083D6EDB}" dt="2023-08-13T11:41:34.342" v="2488" actId="1076"/>
          <ac:picMkLst>
            <pc:docMk/>
            <pc:sldMk cId="3675852717" sldId="365"/>
            <ac:picMk id="41" creationId="{EC6B4512-CAF4-8772-A889-138B6BEE17AA}"/>
          </ac:picMkLst>
        </pc:pic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9" creationId="{375238AD-6D32-D0EB-6EC1-77FD480CDC06}"/>
          </ac:cxnSpMkLst>
        </pc:cxnChg>
        <pc:cxnChg chg="add mod">
          <ac:chgData name="Jürgen Donders" userId="e40fcb4c-3164-4921-ad09-95ceaf0c4cea" providerId="ADAL" clId="{CAD53E41-D351-435C-82E5-AB5C083D6EDB}" dt="2023-08-13T08:08:44.590" v="419" actId="1035"/>
          <ac:cxnSpMkLst>
            <pc:docMk/>
            <pc:sldMk cId="3675852717" sldId="365"/>
            <ac:cxnSpMk id="10" creationId="{63951567-8577-28E5-0716-34A3BC3EEF8B}"/>
          </ac:cxnSpMkLst>
        </pc:cxnChg>
        <pc:cxnChg chg="add mod">
          <ac:chgData name="Jürgen Donders" userId="e40fcb4c-3164-4921-ad09-95ceaf0c4cea" providerId="ADAL" clId="{CAD53E41-D351-435C-82E5-AB5C083D6EDB}" dt="2023-08-13T08:09:04.137" v="423" actId="14100"/>
          <ac:cxnSpMkLst>
            <pc:docMk/>
            <pc:sldMk cId="3675852717" sldId="365"/>
            <ac:cxnSpMk id="14" creationId="{13774C69-7103-D679-2623-85DEA8D11D8E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15" creationId="{4399AD60-0F61-8CA0-E089-0115636F798C}"/>
          </ac:cxnSpMkLst>
        </pc:cxnChg>
        <pc:cxnChg chg="add mod">
          <ac:chgData name="Jürgen Donders" userId="e40fcb4c-3164-4921-ad09-95ceaf0c4cea" providerId="ADAL" clId="{CAD53E41-D351-435C-82E5-AB5C083D6EDB}" dt="2023-08-13T08:09:16.681" v="426" actId="14100"/>
          <ac:cxnSpMkLst>
            <pc:docMk/>
            <pc:sldMk cId="3675852717" sldId="365"/>
            <ac:cxnSpMk id="19" creationId="{3097D779-0FA3-1A38-6D00-D7EF3954A395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20" creationId="{A933A142-7C2B-3770-DC04-635282A6A2C1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23" creationId="{49028BAE-2F0A-C1A1-8110-40BFEBC0699C}"/>
          </ac:cxnSpMkLst>
        </pc:cxnChg>
        <pc:cxnChg chg="add mod">
          <ac:chgData name="Jürgen Donders" userId="e40fcb4c-3164-4921-ad09-95ceaf0c4cea" providerId="ADAL" clId="{CAD53E41-D351-435C-82E5-AB5C083D6EDB}" dt="2023-08-13T08:10:29.399" v="438" actId="14100"/>
          <ac:cxnSpMkLst>
            <pc:docMk/>
            <pc:sldMk cId="3675852717" sldId="365"/>
            <ac:cxnSpMk id="24" creationId="{AA44A201-1432-B26A-E400-9D9AF141F29B}"/>
          </ac:cxnSpMkLst>
        </pc:cxnChg>
        <pc:cxnChg chg="add mod">
          <ac:chgData name="Jürgen Donders" userId="e40fcb4c-3164-4921-ad09-95ceaf0c4cea" providerId="ADAL" clId="{CAD53E41-D351-435C-82E5-AB5C083D6EDB}" dt="2023-08-13T08:10:24.145" v="437" actId="14100"/>
          <ac:cxnSpMkLst>
            <pc:docMk/>
            <pc:sldMk cId="3675852717" sldId="365"/>
            <ac:cxnSpMk id="27" creationId="{1A3324E7-1052-6CD8-3F18-EBE82E399456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32" creationId="{8EA55EDA-6FE2-CCDA-5435-082709FCB6AE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36" creationId="{5AD902FF-20FA-2FD7-B4E6-33969F6896A7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43" creationId="{0B70B864-40CD-6B98-E806-9F532E6C6E49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46" creationId="{CFCD51C5-3F61-5F53-A72B-E6AC718238AB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49" creationId="{0D58CA26-EAAB-307F-4EAC-46039B05AB72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52" creationId="{98ACF214-DF06-7569-0CCD-AD8A399662A3}"/>
          </ac:cxnSpMkLst>
        </pc:cxnChg>
        <pc:cxnChg chg="del">
          <ac:chgData name="Jürgen Donders" userId="e40fcb4c-3164-4921-ad09-95ceaf0c4cea" providerId="ADAL" clId="{CAD53E41-D351-435C-82E5-AB5C083D6EDB}" dt="2023-08-13T08:07:45.671" v="406" actId="478"/>
          <ac:cxnSpMkLst>
            <pc:docMk/>
            <pc:sldMk cId="3675852717" sldId="365"/>
            <ac:cxnSpMk id="56" creationId="{43AD2082-8FAA-0C6A-70BE-AE08EE5A52BA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08:24:56.472" v="599" actId="1037"/>
        <pc:sldMkLst>
          <pc:docMk/>
          <pc:sldMk cId="1484057028" sldId="366"/>
        </pc:sldMkLst>
        <pc:spChg chg="mod">
          <ac:chgData name="Jürgen Donders" userId="e40fcb4c-3164-4921-ad09-95ceaf0c4cea" providerId="ADAL" clId="{CAD53E41-D351-435C-82E5-AB5C083D6EDB}" dt="2023-08-13T08:15:56.198" v="486" actId="6549"/>
          <ac:spMkLst>
            <pc:docMk/>
            <pc:sldMk cId="1484057028" sldId="366"/>
            <ac:spMk id="4" creationId="{AB61BFAB-DFC8-4E63-8A27-D9F59F768B1D}"/>
          </ac:spMkLst>
        </pc:spChg>
        <pc:spChg chg="mod">
          <ac:chgData name="Jürgen Donders" userId="e40fcb4c-3164-4921-ad09-95ceaf0c4cea" providerId="ADAL" clId="{CAD53E41-D351-435C-82E5-AB5C083D6EDB}" dt="2023-08-13T08:21:06.752" v="546" actId="6549"/>
          <ac:spMkLst>
            <pc:docMk/>
            <pc:sldMk cId="1484057028" sldId="366"/>
            <ac:spMk id="8" creationId="{89AD72B2-3697-4415-BE9F-4E080DEB0044}"/>
          </ac:spMkLst>
        </pc:spChg>
        <pc:spChg chg="mod">
          <ac:chgData name="Jürgen Donders" userId="e40fcb4c-3164-4921-ad09-95ceaf0c4cea" providerId="ADAL" clId="{CAD53E41-D351-435C-82E5-AB5C083D6EDB}" dt="2023-08-13T08:21:39.548" v="550" actId="207"/>
          <ac:spMkLst>
            <pc:docMk/>
            <pc:sldMk cId="1484057028" sldId="366"/>
            <ac:spMk id="35" creationId="{537D97EC-287D-F2C6-D813-12F6ABDA1B74}"/>
          </ac:spMkLst>
        </pc:spChg>
        <pc:spChg chg="mod">
          <ac:chgData name="Jürgen Donders" userId="e40fcb4c-3164-4921-ad09-95ceaf0c4cea" providerId="ADAL" clId="{CAD53E41-D351-435C-82E5-AB5C083D6EDB}" dt="2023-08-13T08:22:35.039" v="580" actId="207"/>
          <ac:spMkLst>
            <pc:docMk/>
            <pc:sldMk cId="1484057028" sldId="366"/>
            <ac:spMk id="38" creationId="{DC201C3A-8FC3-9B55-12C5-2D51E344B01A}"/>
          </ac:spMkLst>
        </pc:spChg>
        <pc:spChg chg="add mod">
          <ac:chgData name="Jürgen Donders" userId="e40fcb4c-3164-4921-ad09-95ceaf0c4cea" providerId="ADAL" clId="{CAD53E41-D351-435C-82E5-AB5C083D6EDB}" dt="2023-08-13T08:22:03.749" v="573" actId="1035"/>
          <ac:spMkLst>
            <pc:docMk/>
            <pc:sldMk cId="1484057028" sldId="366"/>
            <ac:spMk id="42" creationId="{02DC844D-6854-89B2-A40F-94AD678FECAB}"/>
          </ac:spMkLst>
        </pc:spChg>
        <pc:spChg chg="add mod">
          <ac:chgData name="Jürgen Donders" userId="e40fcb4c-3164-4921-ad09-95ceaf0c4cea" providerId="ADAL" clId="{CAD53E41-D351-435C-82E5-AB5C083D6EDB}" dt="2023-08-13T08:24:56.472" v="599" actId="1037"/>
          <ac:spMkLst>
            <pc:docMk/>
            <pc:sldMk cId="1484057028" sldId="366"/>
            <ac:spMk id="43" creationId="{F9701FB3-E276-9D7E-CA21-4EFF055C84EA}"/>
          </ac:spMkLst>
        </pc:spChg>
        <pc:picChg chg="add mod">
          <ac:chgData name="Jürgen Donders" userId="e40fcb4c-3164-4921-ad09-95ceaf0c4cea" providerId="ADAL" clId="{CAD53E41-D351-435C-82E5-AB5C083D6EDB}" dt="2023-08-13T08:16:20.442" v="490" actId="1076"/>
          <ac:picMkLst>
            <pc:docMk/>
            <pc:sldMk cId="1484057028" sldId="366"/>
            <ac:picMk id="3" creationId="{5F311687-199E-4EDC-02B0-CA52728C03B6}"/>
          </ac:picMkLst>
        </pc:picChg>
        <pc:picChg chg="del">
          <ac:chgData name="Jürgen Donders" userId="e40fcb4c-3164-4921-ad09-95ceaf0c4cea" providerId="ADAL" clId="{CAD53E41-D351-435C-82E5-AB5C083D6EDB}" dt="2023-08-13T08:16:00.541" v="487" actId="478"/>
          <ac:picMkLst>
            <pc:docMk/>
            <pc:sldMk cId="1484057028" sldId="366"/>
            <ac:picMk id="6" creationId="{C474B49D-3655-6DF6-74E8-FDE01EE29040}"/>
          </ac:picMkLst>
        </pc:picChg>
        <pc:cxnChg chg="add mod">
          <ac:chgData name="Jürgen Donders" userId="e40fcb4c-3164-4921-ad09-95ceaf0c4cea" providerId="ADAL" clId="{CAD53E41-D351-435C-82E5-AB5C083D6EDB}" dt="2023-08-13T08:16:55.536" v="496" actId="14100"/>
          <ac:cxnSpMkLst>
            <pc:docMk/>
            <pc:sldMk cId="1484057028" sldId="366"/>
            <ac:cxnSpMk id="5" creationId="{E840205B-83AE-EDF6-C70C-D51800F40F0E}"/>
          </ac:cxnSpMkLst>
        </pc:cxnChg>
        <pc:cxnChg chg="del">
          <ac:chgData name="Jürgen Donders" userId="e40fcb4c-3164-4921-ad09-95ceaf0c4cea" providerId="ADAL" clId="{CAD53E41-D351-435C-82E5-AB5C083D6EDB}" dt="2023-08-13T08:16:06.473" v="488" actId="478"/>
          <ac:cxnSpMkLst>
            <pc:docMk/>
            <pc:sldMk cId="1484057028" sldId="366"/>
            <ac:cxnSpMk id="10" creationId="{63951567-8577-28E5-0716-34A3BC3EEF8B}"/>
          </ac:cxnSpMkLst>
        </pc:cxnChg>
        <pc:cxnChg chg="add mod">
          <ac:chgData name="Jürgen Donders" userId="e40fcb4c-3164-4921-ad09-95ceaf0c4cea" providerId="ADAL" clId="{CAD53E41-D351-435C-82E5-AB5C083D6EDB}" dt="2023-08-13T08:17:09.537" v="499" actId="14100"/>
          <ac:cxnSpMkLst>
            <pc:docMk/>
            <pc:sldMk cId="1484057028" sldId="366"/>
            <ac:cxnSpMk id="13" creationId="{A763354C-B2B2-41AA-CC64-3F214E2C95BA}"/>
          </ac:cxnSpMkLst>
        </pc:cxnChg>
        <pc:cxnChg chg="del">
          <ac:chgData name="Jürgen Donders" userId="e40fcb4c-3164-4921-ad09-95ceaf0c4cea" providerId="ADAL" clId="{CAD53E41-D351-435C-82E5-AB5C083D6EDB}" dt="2023-08-13T08:16:06.473" v="488" actId="478"/>
          <ac:cxnSpMkLst>
            <pc:docMk/>
            <pc:sldMk cId="1484057028" sldId="366"/>
            <ac:cxnSpMk id="14" creationId="{13774C69-7103-D679-2623-85DEA8D11D8E}"/>
          </ac:cxnSpMkLst>
        </pc:cxnChg>
        <pc:cxnChg chg="add mod">
          <ac:chgData name="Jürgen Donders" userId="e40fcb4c-3164-4921-ad09-95ceaf0c4cea" providerId="ADAL" clId="{CAD53E41-D351-435C-82E5-AB5C083D6EDB}" dt="2023-08-13T08:17:24.133" v="502" actId="14100"/>
          <ac:cxnSpMkLst>
            <pc:docMk/>
            <pc:sldMk cId="1484057028" sldId="366"/>
            <ac:cxnSpMk id="17" creationId="{E9FEBBBE-E36E-C167-2D36-29D2A6F9784F}"/>
          </ac:cxnSpMkLst>
        </pc:cxnChg>
        <pc:cxnChg chg="del">
          <ac:chgData name="Jürgen Donders" userId="e40fcb4c-3164-4921-ad09-95ceaf0c4cea" providerId="ADAL" clId="{CAD53E41-D351-435C-82E5-AB5C083D6EDB}" dt="2023-08-13T08:16:06.473" v="488" actId="478"/>
          <ac:cxnSpMkLst>
            <pc:docMk/>
            <pc:sldMk cId="1484057028" sldId="366"/>
            <ac:cxnSpMk id="19" creationId="{3097D779-0FA3-1A38-6D00-D7EF3954A395}"/>
          </ac:cxnSpMkLst>
        </pc:cxnChg>
        <pc:cxnChg chg="add mod">
          <ac:chgData name="Jürgen Donders" userId="e40fcb4c-3164-4921-ad09-95ceaf0c4cea" providerId="ADAL" clId="{CAD53E41-D351-435C-82E5-AB5C083D6EDB}" dt="2023-08-13T08:17:37.580" v="507" actId="1038"/>
          <ac:cxnSpMkLst>
            <pc:docMk/>
            <pc:sldMk cId="1484057028" sldId="366"/>
            <ac:cxnSpMk id="21" creationId="{B986C415-598E-43A8-4FAC-97D25416C32E}"/>
          </ac:cxnSpMkLst>
        </pc:cxnChg>
        <pc:cxnChg chg="del">
          <ac:chgData name="Jürgen Donders" userId="e40fcb4c-3164-4921-ad09-95ceaf0c4cea" providerId="ADAL" clId="{CAD53E41-D351-435C-82E5-AB5C083D6EDB}" dt="2023-08-13T08:16:06.473" v="488" actId="478"/>
          <ac:cxnSpMkLst>
            <pc:docMk/>
            <pc:sldMk cId="1484057028" sldId="366"/>
            <ac:cxnSpMk id="24" creationId="{AA44A201-1432-B26A-E400-9D9AF141F29B}"/>
          </ac:cxnSpMkLst>
        </pc:cxnChg>
        <pc:cxnChg chg="add mod">
          <ac:chgData name="Jürgen Donders" userId="e40fcb4c-3164-4921-ad09-95ceaf0c4cea" providerId="ADAL" clId="{CAD53E41-D351-435C-82E5-AB5C083D6EDB}" dt="2023-08-13T08:19:20.150" v="514" actId="14100"/>
          <ac:cxnSpMkLst>
            <pc:docMk/>
            <pc:sldMk cId="1484057028" sldId="366"/>
            <ac:cxnSpMk id="25" creationId="{89151E17-AABC-99B1-4652-053B4D816A1D}"/>
          </ac:cxnSpMkLst>
        </pc:cxnChg>
        <pc:cxnChg chg="del">
          <ac:chgData name="Jürgen Donders" userId="e40fcb4c-3164-4921-ad09-95ceaf0c4cea" providerId="ADAL" clId="{CAD53E41-D351-435C-82E5-AB5C083D6EDB}" dt="2023-08-13T08:16:06.473" v="488" actId="478"/>
          <ac:cxnSpMkLst>
            <pc:docMk/>
            <pc:sldMk cId="1484057028" sldId="366"/>
            <ac:cxnSpMk id="27" creationId="{1A3324E7-1052-6CD8-3F18-EBE82E399456}"/>
          </ac:cxnSpMkLst>
        </pc:cxnChg>
        <pc:cxnChg chg="add mod">
          <ac:chgData name="Jürgen Donders" userId="e40fcb4c-3164-4921-ad09-95ceaf0c4cea" providerId="ADAL" clId="{CAD53E41-D351-435C-82E5-AB5C083D6EDB}" dt="2023-08-13T08:20:02.137" v="533" actId="1037"/>
          <ac:cxnSpMkLst>
            <pc:docMk/>
            <pc:sldMk cId="1484057028" sldId="366"/>
            <ac:cxnSpMk id="33" creationId="{35E67E2C-5FF7-08A6-1524-0B210BF19C58}"/>
          </ac:cxnSpMkLst>
        </pc:cxnChg>
        <pc:cxnChg chg="add mod">
          <ac:chgData name="Jürgen Donders" userId="e40fcb4c-3164-4921-ad09-95ceaf0c4cea" providerId="ADAL" clId="{CAD53E41-D351-435C-82E5-AB5C083D6EDB}" dt="2023-08-13T08:20:25.022" v="536" actId="14100"/>
          <ac:cxnSpMkLst>
            <pc:docMk/>
            <pc:sldMk cId="1484057028" sldId="366"/>
            <ac:cxnSpMk id="39" creationId="{E7C51AA1-6F0A-2018-2A98-D973DEFB9DE2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08:48:32.969" v="700" actId="1076"/>
        <pc:sldMkLst>
          <pc:docMk/>
          <pc:sldMk cId="879833575" sldId="367"/>
        </pc:sldMkLst>
        <pc:spChg chg="mod">
          <ac:chgData name="Jürgen Donders" userId="e40fcb4c-3164-4921-ad09-95ceaf0c4cea" providerId="ADAL" clId="{CAD53E41-D351-435C-82E5-AB5C083D6EDB}" dt="2023-08-13T08:36:41.741" v="643" actId="14100"/>
          <ac:spMkLst>
            <pc:docMk/>
            <pc:sldMk cId="879833575" sldId="367"/>
            <ac:spMk id="2" creationId="{8062CE0D-E744-9B64-FBF0-099700CE33B0}"/>
          </ac:spMkLst>
        </pc:spChg>
        <pc:spChg chg="mod">
          <ac:chgData name="Jürgen Donders" userId="e40fcb4c-3164-4921-ad09-95ceaf0c4cea" providerId="ADAL" clId="{CAD53E41-D351-435C-82E5-AB5C083D6EDB}" dt="2023-08-13T08:36:20.715" v="638" actId="207"/>
          <ac:spMkLst>
            <pc:docMk/>
            <pc:sldMk cId="879833575" sldId="367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8:33:00.833" v="608" actId="6549"/>
          <ac:spMkLst>
            <pc:docMk/>
            <pc:sldMk cId="879833575" sldId="367"/>
            <ac:spMk id="4" creationId="{AB61BFAB-DFC8-4E63-8A27-D9F59F768B1D}"/>
          </ac:spMkLst>
        </pc:spChg>
        <pc:spChg chg="ord">
          <ac:chgData name="Jürgen Donders" userId="e40fcb4c-3164-4921-ad09-95ceaf0c4cea" providerId="ADAL" clId="{CAD53E41-D351-435C-82E5-AB5C083D6EDB}" dt="2023-08-13T08:36:57.533" v="644" actId="167"/>
          <ac:spMkLst>
            <pc:docMk/>
            <pc:sldMk cId="879833575" sldId="367"/>
            <ac:spMk id="8" creationId="{89AD72B2-3697-4415-BE9F-4E080DEB0044}"/>
          </ac:spMkLst>
        </pc:spChg>
        <pc:spChg chg="del">
          <ac:chgData name="Jürgen Donders" userId="e40fcb4c-3164-4921-ad09-95ceaf0c4cea" providerId="ADAL" clId="{CAD53E41-D351-435C-82E5-AB5C083D6EDB}" dt="2023-08-13T08:32:41.565" v="602" actId="478"/>
          <ac:spMkLst>
            <pc:docMk/>
            <pc:sldMk cId="879833575" sldId="367"/>
            <ac:spMk id="31" creationId="{9290849A-77C2-CD46-0AC3-19CD7D72A19F}"/>
          </ac:spMkLst>
        </pc:spChg>
        <pc:picChg chg="add del mod">
          <ac:chgData name="Jürgen Donders" userId="e40fcb4c-3164-4921-ad09-95ceaf0c4cea" providerId="ADAL" clId="{CAD53E41-D351-435C-82E5-AB5C083D6EDB}" dt="2023-08-13T08:34:35.146" v="609" actId="478"/>
          <ac:picMkLst>
            <pc:docMk/>
            <pc:sldMk cId="879833575" sldId="367"/>
            <ac:picMk id="6" creationId="{EE96F5BF-A9A7-8D8D-629B-8CD71A496FF3}"/>
          </ac:picMkLst>
        </pc:picChg>
        <pc:picChg chg="del">
          <ac:chgData name="Jürgen Donders" userId="e40fcb4c-3164-4921-ad09-95ceaf0c4cea" providerId="ADAL" clId="{CAD53E41-D351-435C-82E5-AB5C083D6EDB}" dt="2023-08-13T08:32:36.102" v="601" actId="478"/>
          <ac:picMkLst>
            <pc:docMk/>
            <pc:sldMk cId="879833575" sldId="367"/>
            <ac:picMk id="7" creationId="{1FBC148F-D4B5-1AC0-F722-48293E99C188}"/>
          </ac:picMkLst>
        </pc:picChg>
        <pc:picChg chg="add mod">
          <ac:chgData name="Jürgen Donders" userId="e40fcb4c-3164-4921-ad09-95ceaf0c4cea" providerId="ADAL" clId="{CAD53E41-D351-435C-82E5-AB5C083D6EDB}" dt="2023-08-13T08:34:47.121" v="613" actId="14100"/>
          <ac:picMkLst>
            <pc:docMk/>
            <pc:sldMk cId="879833575" sldId="367"/>
            <ac:picMk id="11" creationId="{22535256-3BC2-E4B1-FD20-00692F75B130}"/>
          </ac:picMkLst>
        </pc:picChg>
        <pc:picChg chg="add mod">
          <ac:chgData name="Jürgen Donders" userId="e40fcb4c-3164-4921-ad09-95ceaf0c4cea" providerId="ADAL" clId="{CAD53E41-D351-435C-82E5-AB5C083D6EDB}" dt="2023-08-13T08:48:32.969" v="700" actId="1076"/>
          <ac:picMkLst>
            <pc:docMk/>
            <pc:sldMk cId="879833575" sldId="367"/>
            <ac:picMk id="1032" creationId="{F3EE3B17-0213-D16C-DBEC-DCFA558BFD72}"/>
          </ac:picMkLst>
        </pc:pic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9" creationId="{375238AD-6D32-D0EB-6EC1-77FD480CDC06}"/>
          </ac:cxnSpMkLst>
        </pc:cxnChg>
        <pc:cxnChg chg="add mod">
          <ac:chgData name="Jürgen Donders" userId="e40fcb4c-3164-4921-ad09-95ceaf0c4cea" providerId="ADAL" clId="{CAD53E41-D351-435C-82E5-AB5C083D6EDB}" dt="2023-08-13T08:37:12.196" v="647" actId="14100"/>
          <ac:cxnSpMkLst>
            <pc:docMk/>
            <pc:sldMk cId="879833575" sldId="367"/>
            <ac:cxnSpMk id="13" creationId="{A89F000D-C5E6-1065-039D-C977C1C0D446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15" creationId="{4399AD60-0F61-8CA0-E089-0115636F798C}"/>
          </ac:cxnSpMkLst>
        </pc:cxnChg>
        <pc:cxnChg chg="add mod">
          <ac:chgData name="Jürgen Donders" userId="e40fcb4c-3164-4921-ad09-95ceaf0c4cea" providerId="ADAL" clId="{CAD53E41-D351-435C-82E5-AB5C083D6EDB}" dt="2023-08-13T08:37:24.496" v="650" actId="14100"/>
          <ac:cxnSpMkLst>
            <pc:docMk/>
            <pc:sldMk cId="879833575" sldId="367"/>
            <ac:cxnSpMk id="16" creationId="{72CB777B-5FE6-BFA5-326D-549CF9A8F43F}"/>
          </ac:cxnSpMkLst>
        </pc:cxnChg>
        <pc:cxnChg chg="add mod">
          <ac:chgData name="Jürgen Donders" userId="e40fcb4c-3164-4921-ad09-95ceaf0c4cea" providerId="ADAL" clId="{CAD53E41-D351-435C-82E5-AB5C083D6EDB}" dt="2023-08-13T08:37:37.368" v="653" actId="14100"/>
          <ac:cxnSpMkLst>
            <pc:docMk/>
            <pc:sldMk cId="879833575" sldId="367"/>
            <ac:cxnSpMk id="19" creationId="{07E20C43-603F-4ED1-32F0-B38A5314F307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20" creationId="{A933A142-7C2B-3770-DC04-635282A6A2C1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23" creationId="{49028BAE-2F0A-C1A1-8110-40BFEBC0699C}"/>
          </ac:cxnSpMkLst>
        </pc:cxnChg>
        <pc:cxnChg chg="add mod">
          <ac:chgData name="Jürgen Donders" userId="e40fcb4c-3164-4921-ad09-95ceaf0c4cea" providerId="ADAL" clId="{CAD53E41-D351-435C-82E5-AB5C083D6EDB}" dt="2023-08-13T08:37:48.142" v="656" actId="14100"/>
          <ac:cxnSpMkLst>
            <pc:docMk/>
            <pc:sldMk cId="879833575" sldId="367"/>
            <ac:cxnSpMk id="24" creationId="{89B79C24-7D03-3A55-6FF0-B69C87D2B92A}"/>
          </ac:cxnSpMkLst>
        </pc:cxnChg>
        <pc:cxnChg chg="add mod">
          <ac:chgData name="Jürgen Donders" userId="e40fcb4c-3164-4921-ad09-95ceaf0c4cea" providerId="ADAL" clId="{CAD53E41-D351-435C-82E5-AB5C083D6EDB}" dt="2023-08-13T08:44:42.110" v="660" actId="14100"/>
          <ac:cxnSpMkLst>
            <pc:docMk/>
            <pc:sldMk cId="879833575" sldId="367"/>
            <ac:cxnSpMk id="27" creationId="{C67D4F97-08FE-83F9-87BA-23E335A9130E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32" creationId="{8EA55EDA-6FE2-CCDA-5435-082709FCB6AE}"/>
          </ac:cxnSpMkLst>
        </pc:cxnChg>
        <pc:cxnChg chg="add mod">
          <ac:chgData name="Jürgen Donders" userId="e40fcb4c-3164-4921-ad09-95ceaf0c4cea" providerId="ADAL" clId="{CAD53E41-D351-435C-82E5-AB5C083D6EDB}" dt="2023-08-13T08:44:53.897" v="663" actId="14100"/>
          <ac:cxnSpMkLst>
            <pc:docMk/>
            <pc:sldMk cId="879833575" sldId="367"/>
            <ac:cxnSpMk id="33" creationId="{30FE3CA1-91DF-738D-036F-C025E36700A4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36" creationId="{5AD902FF-20FA-2FD7-B4E6-33969F6896A7}"/>
          </ac:cxnSpMkLst>
        </pc:cxnChg>
        <pc:cxnChg chg="add mod">
          <ac:chgData name="Jürgen Donders" userId="e40fcb4c-3164-4921-ad09-95ceaf0c4cea" providerId="ADAL" clId="{CAD53E41-D351-435C-82E5-AB5C083D6EDB}" dt="2023-08-13T08:45:03.641" v="666" actId="14100"/>
          <ac:cxnSpMkLst>
            <pc:docMk/>
            <pc:sldMk cId="879833575" sldId="367"/>
            <ac:cxnSpMk id="37" creationId="{721AB2A0-111D-61B0-F448-CFF49F21EC0E}"/>
          </ac:cxnSpMkLst>
        </pc:cxnChg>
        <pc:cxnChg chg="add mod">
          <ac:chgData name="Jürgen Donders" userId="e40fcb4c-3164-4921-ad09-95ceaf0c4cea" providerId="ADAL" clId="{CAD53E41-D351-435C-82E5-AB5C083D6EDB}" dt="2023-08-13T08:45:29.552" v="677" actId="1035"/>
          <ac:cxnSpMkLst>
            <pc:docMk/>
            <pc:sldMk cId="879833575" sldId="367"/>
            <ac:cxnSpMk id="40" creationId="{DF226ADB-2356-B1F0-F265-832A26D9367D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43" creationId="{0B70B864-40CD-6B98-E806-9F532E6C6E49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46" creationId="{CFCD51C5-3F61-5F53-A72B-E6AC718238AB}"/>
          </ac:cxnSpMkLst>
        </pc:cxnChg>
        <pc:cxnChg chg="add mod">
          <ac:chgData name="Jürgen Donders" userId="e40fcb4c-3164-4921-ad09-95ceaf0c4cea" providerId="ADAL" clId="{CAD53E41-D351-435C-82E5-AB5C083D6EDB}" dt="2023-08-13T08:45:38.759" v="680" actId="14100"/>
          <ac:cxnSpMkLst>
            <pc:docMk/>
            <pc:sldMk cId="879833575" sldId="367"/>
            <ac:cxnSpMk id="47" creationId="{76134213-A0D3-FA2D-09DB-A5DE90B25D46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49" creationId="{0D58CA26-EAAB-307F-4EAC-46039B05AB72}"/>
          </ac:cxnSpMkLst>
        </pc:cxnChg>
        <pc:cxnChg chg="add mod">
          <ac:chgData name="Jürgen Donders" userId="e40fcb4c-3164-4921-ad09-95ceaf0c4cea" providerId="ADAL" clId="{CAD53E41-D351-435C-82E5-AB5C083D6EDB}" dt="2023-08-13T08:45:54.065" v="683" actId="14100"/>
          <ac:cxnSpMkLst>
            <pc:docMk/>
            <pc:sldMk cId="879833575" sldId="367"/>
            <ac:cxnSpMk id="51" creationId="{34ED8AC7-76CA-2E5C-1DFC-CF9C65D2B8F1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52" creationId="{98ACF214-DF06-7569-0CCD-AD8A399662A3}"/>
          </ac:cxnSpMkLst>
        </pc:cxnChg>
        <pc:cxnChg chg="add mod">
          <ac:chgData name="Jürgen Donders" userId="e40fcb4c-3164-4921-ad09-95ceaf0c4cea" providerId="ADAL" clId="{CAD53E41-D351-435C-82E5-AB5C083D6EDB}" dt="2023-08-13T08:46:06.048" v="686" actId="14100"/>
          <ac:cxnSpMkLst>
            <pc:docMk/>
            <pc:sldMk cId="879833575" sldId="367"/>
            <ac:cxnSpMk id="55" creationId="{CAA72610-C9A0-7247-2D6F-F70A82BD6512}"/>
          </ac:cxnSpMkLst>
        </pc:cxnChg>
        <pc:cxnChg chg="del">
          <ac:chgData name="Jürgen Donders" userId="e40fcb4c-3164-4921-ad09-95ceaf0c4cea" providerId="ADAL" clId="{CAD53E41-D351-435C-82E5-AB5C083D6EDB}" dt="2023-08-13T08:32:41.565" v="602" actId="478"/>
          <ac:cxnSpMkLst>
            <pc:docMk/>
            <pc:sldMk cId="879833575" sldId="367"/>
            <ac:cxnSpMk id="56" creationId="{43AD2082-8FAA-0C6A-70BE-AE08EE5A52BA}"/>
          </ac:cxnSpMkLst>
        </pc:cxnChg>
        <pc:cxnChg chg="add mod">
          <ac:chgData name="Jürgen Donders" userId="e40fcb4c-3164-4921-ad09-95ceaf0c4cea" providerId="ADAL" clId="{CAD53E41-D351-435C-82E5-AB5C083D6EDB}" dt="2023-08-13T08:46:16.069" v="689" actId="14100"/>
          <ac:cxnSpMkLst>
            <pc:docMk/>
            <pc:sldMk cId="879833575" sldId="367"/>
            <ac:cxnSpMk id="59" creationId="{09863257-0E9E-2646-7AB2-D09D892EA25F}"/>
          </ac:cxnSpMkLst>
        </pc:cxnChg>
        <pc:cxnChg chg="add mod">
          <ac:chgData name="Jürgen Donders" userId="e40fcb4c-3164-4921-ad09-95ceaf0c4cea" providerId="ADAL" clId="{CAD53E41-D351-435C-82E5-AB5C083D6EDB}" dt="2023-08-13T08:46:38.891" v="693" actId="14100"/>
          <ac:cxnSpMkLst>
            <pc:docMk/>
            <pc:sldMk cId="879833575" sldId="367"/>
            <ac:cxnSpMk id="62" creationId="{51601DAD-ADAB-2483-02FE-0C98768DC3F9}"/>
          </ac:cxnSpMkLst>
        </pc:cxnChg>
        <pc:cxnChg chg="add mod">
          <ac:chgData name="Jürgen Donders" userId="e40fcb4c-3164-4921-ad09-95ceaf0c4cea" providerId="ADAL" clId="{CAD53E41-D351-435C-82E5-AB5C083D6EDB}" dt="2023-08-13T08:46:57.857" v="697" actId="14100"/>
          <ac:cxnSpMkLst>
            <pc:docMk/>
            <pc:sldMk cId="879833575" sldId="367"/>
            <ac:cxnSpMk id="1027" creationId="{0B8F2A2A-81CE-3F0B-5150-CA080F3A2767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4T05:37:44.618" v="2903" actId="14100"/>
        <pc:sldMkLst>
          <pc:docMk/>
          <pc:sldMk cId="1305585570" sldId="368"/>
        </pc:sldMkLst>
        <pc:spChg chg="mod">
          <ac:chgData name="Jürgen Donders" userId="e40fcb4c-3164-4921-ad09-95ceaf0c4cea" providerId="ADAL" clId="{CAD53E41-D351-435C-82E5-AB5C083D6EDB}" dt="2023-08-13T08:49:59.022" v="708" actId="20577"/>
          <ac:spMkLst>
            <pc:docMk/>
            <pc:sldMk cId="1305585570" sldId="368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08:50:43.304" v="711"/>
          <ac:spMkLst>
            <pc:docMk/>
            <pc:sldMk cId="1305585570" sldId="368"/>
            <ac:spMk id="5" creationId="{7292C9DE-C81E-BA44-718F-92538B9D8239}"/>
          </ac:spMkLst>
        </pc:spChg>
        <pc:spChg chg="del">
          <ac:chgData name="Jürgen Donders" userId="e40fcb4c-3164-4921-ad09-95ceaf0c4cea" providerId="ADAL" clId="{CAD53E41-D351-435C-82E5-AB5C083D6EDB}" dt="2023-08-13T08:50:42.003" v="710" actId="478"/>
          <ac:spMkLst>
            <pc:docMk/>
            <pc:sldMk cId="1305585570" sldId="368"/>
            <ac:spMk id="8" creationId="{89AD72B2-3697-4415-BE9F-4E080DEB0044}"/>
          </ac:spMkLst>
        </pc:spChg>
        <pc:spChg chg="add mod">
          <ac:chgData name="Jürgen Donders" userId="e40fcb4c-3164-4921-ad09-95ceaf0c4cea" providerId="ADAL" clId="{CAD53E41-D351-435C-82E5-AB5C083D6EDB}" dt="2023-08-24T05:37:19.604" v="2855" actId="20577"/>
          <ac:spMkLst>
            <pc:docMk/>
            <pc:sldMk cId="1305585570" sldId="368"/>
            <ac:spMk id="9" creationId="{49531DC5-F977-69F7-2719-8CB107E670C4}"/>
          </ac:spMkLst>
        </pc:spChg>
        <pc:spChg chg="add mod">
          <ac:chgData name="Jürgen Donders" userId="e40fcb4c-3164-4921-ad09-95ceaf0c4cea" providerId="ADAL" clId="{CAD53E41-D351-435C-82E5-AB5C083D6EDB}" dt="2023-08-13T08:53:48.022" v="723" actId="14100"/>
          <ac:spMkLst>
            <pc:docMk/>
            <pc:sldMk cId="1305585570" sldId="368"/>
            <ac:spMk id="10" creationId="{BA4292C0-9D40-BD4C-EFCE-A93B9D638C18}"/>
          </ac:spMkLst>
        </pc:spChg>
        <pc:spChg chg="add mod">
          <ac:chgData name="Jürgen Donders" userId="e40fcb4c-3164-4921-ad09-95ceaf0c4cea" providerId="ADAL" clId="{CAD53E41-D351-435C-82E5-AB5C083D6EDB}" dt="2023-08-24T05:37:44.618" v="2903" actId="14100"/>
          <ac:spMkLst>
            <pc:docMk/>
            <pc:sldMk cId="1305585570" sldId="368"/>
            <ac:spMk id="14" creationId="{F3F2CD3F-3435-E17B-D505-4F97B7EAB994}"/>
          </ac:spMkLst>
        </pc:spChg>
        <pc:spChg chg="add mod">
          <ac:chgData name="Jürgen Donders" userId="e40fcb4c-3164-4921-ad09-95ceaf0c4cea" providerId="ADAL" clId="{CAD53E41-D351-435C-82E5-AB5C083D6EDB}" dt="2023-08-24T05:37:36.470" v="2902" actId="1036"/>
          <ac:spMkLst>
            <pc:docMk/>
            <pc:sldMk cId="1305585570" sldId="368"/>
            <ac:spMk id="15" creationId="{C656F137-D931-6823-DE06-376B170CF0E4}"/>
          </ac:spMkLst>
        </pc:spChg>
        <pc:picChg chg="add">
          <ac:chgData name="Jürgen Donders" userId="e40fcb4c-3164-4921-ad09-95ceaf0c4cea" providerId="ADAL" clId="{CAD53E41-D351-435C-82E5-AB5C083D6EDB}" dt="2023-08-13T08:56:40.912" v="747" actId="22"/>
          <ac:picMkLst>
            <pc:docMk/>
            <pc:sldMk cId="1305585570" sldId="368"/>
            <ac:picMk id="28" creationId="{2E04C83F-AA00-9D6B-C7AC-2BEEFE8F712B}"/>
          </ac:picMkLst>
        </pc:picChg>
        <pc:picChg chg="del">
          <ac:chgData name="Jürgen Donders" userId="e40fcb4c-3164-4921-ad09-95ceaf0c4cea" providerId="ADAL" clId="{CAD53E41-D351-435C-82E5-AB5C083D6EDB}" dt="2023-08-13T08:54:53.968" v="733" actId="478"/>
          <ac:picMkLst>
            <pc:docMk/>
            <pc:sldMk cId="1305585570" sldId="368"/>
            <ac:picMk id="1032" creationId="{F3EE3B17-0213-D16C-DBEC-DCFA558BFD72}"/>
          </ac:picMkLst>
        </pc:picChg>
        <pc:cxnChg chg="add mod">
          <ac:chgData name="Jürgen Donders" userId="e40fcb4c-3164-4921-ad09-95ceaf0c4cea" providerId="ADAL" clId="{CAD53E41-D351-435C-82E5-AB5C083D6EDB}" dt="2023-08-13T08:50:43.304" v="711"/>
          <ac:cxnSpMkLst>
            <pc:docMk/>
            <pc:sldMk cId="1305585570" sldId="368"/>
            <ac:cxnSpMk id="6" creationId="{BDE61E6A-9CE0-9C54-99FB-C7CD1988F294}"/>
          </ac:cxnSpMkLst>
        </pc:cxnChg>
        <pc:cxnChg chg="add mod">
          <ac:chgData name="Jürgen Donders" userId="e40fcb4c-3164-4921-ad09-95ceaf0c4cea" providerId="ADAL" clId="{CAD53E41-D351-435C-82E5-AB5C083D6EDB}" dt="2023-08-13T08:50:43.304" v="711"/>
          <ac:cxnSpMkLst>
            <pc:docMk/>
            <pc:sldMk cId="1305585570" sldId="368"/>
            <ac:cxnSpMk id="7" creationId="{E541F4EF-4339-568C-6043-19DB1F8A559A}"/>
          </ac:cxnSpMkLst>
        </pc:cxnChg>
        <pc:cxnChg chg="del">
          <ac:chgData name="Jürgen Donders" userId="e40fcb4c-3164-4921-ad09-95ceaf0c4cea" providerId="ADAL" clId="{CAD53E41-D351-435C-82E5-AB5C083D6EDB}" dt="2023-08-13T08:50:32.412" v="709" actId="478"/>
          <ac:cxnSpMkLst>
            <pc:docMk/>
            <pc:sldMk cId="1305585570" sldId="368"/>
            <ac:cxnSpMk id="12" creationId="{CF777EED-5F56-4FD0-9E55-D8638079CA50}"/>
          </ac:cxnSpMkLst>
        </pc:cxnChg>
        <pc:cxnChg chg="add mod">
          <ac:chgData name="Jürgen Donders" userId="e40fcb4c-3164-4921-ad09-95ceaf0c4cea" providerId="ADAL" clId="{CAD53E41-D351-435C-82E5-AB5C083D6EDB}" dt="2023-08-13T08:55:31.008" v="741" actId="1038"/>
          <ac:cxnSpMkLst>
            <pc:docMk/>
            <pc:sldMk cId="1305585570" sldId="368"/>
            <ac:cxnSpMk id="17" creationId="{38DCEF91-3356-594C-B96D-F0A264A82BF8}"/>
          </ac:cxnSpMkLst>
        </pc:cxnChg>
        <pc:cxnChg chg="add mod">
          <ac:chgData name="Jürgen Donders" userId="e40fcb4c-3164-4921-ad09-95ceaf0c4cea" providerId="ADAL" clId="{CAD53E41-D351-435C-82E5-AB5C083D6EDB}" dt="2023-08-13T08:55:45.105" v="746" actId="1036"/>
          <ac:cxnSpMkLst>
            <pc:docMk/>
            <pc:sldMk cId="1305585570" sldId="368"/>
            <ac:cxnSpMk id="22" creationId="{09504776-DA94-12E5-6EBF-1D007C54FE48}"/>
          </ac:cxnSpMkLst>
        </pc:cxnChg>
      </pc:sldChg>
      <pc:sldChg chg="add del">
        <pc:chgData name="Jürgen Donders" userId="e40fcb4c-3164-4921-ad09-95ceaf0c4cea" providerId="ADAL" clId="{CAD53E41-D351-435C-82E5-AB5C083D6EDB}" dt="2023-08-13T08:49:47.667" v="702" actId="47"/>
        <pc:sldMkLst>
          <pc:docMk/>
          <pc:sldMk cId="3930953465" sldId="368"/>
        </pc:sldMkLst>
      </pc:sldChg>
      <pc:sldChg chg="addSp delSp modSp add mod">
        <pc:chgData name="Jürgen Donders" userId="e40fcb4c-3164-4921-ad09-95ceaf0c4cea" providerId="ADAL" clId="{CAD53E41-D351-435C-82E5-AB5C083D6EDB}" dt="2023-08-13T09:18:56.218" v="845" actId="14100"/>
        <pc:sldMkLst>
          <pc:docMk/>
          <pc:sldMk cId="596766478" sldId="369"/>
        </pc:sldMkLst>
        <pc:spChg chg="del">
          <ac:chgData name="Jürgen Donders" userId="e40fcb4c-3164-4921-ad09-95ceaf0c4cea" providerId="ADAL" clId="{CAD53E41-D351-435C-82E5-AB5C083D6EDB}" dt="2023-08-13T09:00:33.288" v="751" actId="478"/>
          <ac:spMkLst>
            <pc:docMk/>
            <pc:sldMk cId="596766478" sldId="369"/>
            <ac:spMk id="2" creationId="{8062CE0D-E744-9B64-FBF0-099700CE33B0}"/>
          </ac:spMkLst>
        </pc:spChg>
        <pc:spChg chg="mod">
          <ac:chgData name="Jürgen Donders" userId="e40fcb4c-3164-4921-ad09-95ceaf0c4cea" providerId="ADAL" clId="{CAD53E41-D351-435C-82E5-AB5C083D6EDB}" dt="2023-08-13T09:00:41.220" v="754" actId="20577"/>
          <ac:spMkLst>
            <pc:docMk/>
            <pc:sldMk cId="596766478" sldId="369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9:00:06.786" v="750" actId="20577"/>
          <ac:spMkLst>
            <pc:docMk/>
            <pc:sldMk cId="596766478" sldId="369"/>
            <ac:spMk id="4" creationId="{AB61BFAB-DFC8-4E63-8A27-D9F59F768B1D}"/>
          </ac:spMkLst>
        </pc:spChg>
        <pc:picChg chg="add mod">
          <ac:chgData name="Jürgen Donders" userId="e40fcb4c-3164-4921-ad09-95ceaf0c4cea" providerId="ADAL" clId="{CAD53E41-D351-435C-82E5-AB5C083D6EDB}" dt="2023-08-13T09:01:21.868" v="762" actId="14100"/>
          <ac:picMkLst>
            <pc:docMk/>
            <pc:sldMk cId="596766478" sldId="369"/>
            <ac:picMk id="6" creationId="{3BC5FCE0-E25E-FA03-AC3C-A5EE1BE814F9}"/>
          </ac:picMkLst>
        </pc:picChg>
        <pc:picChg chg="del">
          <ac:chgData name="Jürgen Donders" userId="e40fcb4c-3164-4921-ad09-95ceaf0c4cea" providerId="ADAL" clId="{CAD53E41-D351-435C-82E5-AB5C083D6EDB}" dt="2023-08-13T09:00:47.754" v="756" actId="478"/>
          <ac:picMkLst>
            <pc:docMk/>
            <pc:sldMk cId="596766478" sldId="369"/>
            <ac:picMk id="11" creationId="{22535256-3BC2-E4B1-FD20-00692F75B130}"/>
          </ac:picMkLst>
        </pc:picChg>
        <pc:picChg chg="del">
          <ac:chgData name="Jürgen Donders" userId="e40fcb4c-3164-4921-ad09-95ceaf0c4cea" providerId="ADAL" clId="{CAD53E41-D351-435C-82E5-AB5C083D6EDB}" dt="2023-08-13T09:00:46.850" v="755" actId="478"/>
          <ac:picMkLst>
            <pc:docMk/>
            <pc:sldMk cId="596766478" sldId="369"/>
            <ac:picMk id="1032" creationId="{F3EE3B17-0213-D16C-DBEC-DCFA558BFD72}"/>
          </ac:picMkLst>
        </pc:picChg>
        <pc:cxnChg chg="add mod">
          <ac:chgData name="Jürgen Donders" userId="e40fcb4c-3164-4921-ad09-95ceaf0c4cea" providerId="ADAL" clId="{CAD53E41-D351-435C-82E5-AB5C083D6EDB}" dt="2023-08-13T09:01:34.162" v="765" actId="14100"/>
          <ac:cxnSpMkLst>
            <pc:docMk/>
            <pc:sldMk cId="596766478" sldId="369"/>
            <ac:cxnSpMk id="7" creationId="{ADF8CB2E-C4F6-A959-CE96-B671FFA5CEA3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13" creationId="{A89F000D-C5E6-1065-039D-C977C1C0D446}"/>
          </ac:cxnSpMkLst>
        </pc:cxnChg>
        <pc:cxnChg chg="add mod">
          <ac:chgData name="Jürgen Donders" userId="e40fcb4c-3164-4921-ad09-95ceaf0c4cea" providerId="ADAL" clId="{CAD53E41-D351-435C-82E5-AB5C083D6EDB}" dt="2023-08-13T09:01:43.216" v="768" actId="14100"/>
          <ac:cxnSpMkLst>
            <pc:docMk/>
            <pc:sldMk cId="596766478" sldId="369"/>
            <ac:cxnSpMk id="14" creationId="{1ABE5C69-AEC9-112A-0755-EFD548362F98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16" creationId="{72CB777B-5FE6-BFA5-326D-549CF9A8F43F}"/>
          </ac:cxnSpMkLst>
        </pc:cxnChg>
        <pc:cxnChg chg="add mod">
          <ac:chgData name="Jürgen Donders" userId="e40fcb4c-3164-4921-ad09-95ceaf0c4cea" providerId="ADAL" clId="{CAD53E41-D351-435C-82E5-AB5C083D6EDB}" dt="2023-08-13T09:01:55.880" v="771" actId="14100"/>
          <ac:cxnSpMkLst>
            <pc:docMk/>
            <pc:sldMk cId="596766478" sldId="369"/>
            <ac:cxnSpMk id="18" creationId="{95EFA9FF-0D37-0071-601F-E91DAD513ACE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19" creationId="{07E20C43-603F-4ED1-32F0-B38A5314F307}"/>
          </ac:cxnSpMkLst>
        </pc:cxnChg>
        <pc:cxnChg chg="add mod">
          <ac:chgData name="Jürgen Donders" userId="e40fcb4c-3164-4921-ad09-95ceaf0c4cea" providerId="ADAL" clId="{CAD53E41-D351-435C-82E5-AB5C083D6EDB}" dt="2023-08-13T09:02:04.301" v="774" actId="14100"/>
          <ac:cxnSpMkLst>
            <pc:docMk/>
            <pc:sldMk cId="596766478" sldId="369"/>
            <ac:cxnSpMk id="22" creationId="{C0AD2F03-803F-86F1-0B36-851EAB683E47}"/>
          </ac:cxnSpMkLst>
        </pc:cxnChg>
        <pc:cxnChg chg="del">
          <ac:chgData name="Jürgen Donders" userId="e40fcb4c-3164-4921-ad09-95ceaf0c4cea" providerId="ADAL" clId="{CAD53E41-D351-435C-82E5-AB5C083D6EDB}" dt="2023-08-13T09:00:58.667" v="758" actId="478"/>
          <ac:cxnSpMkLst>
            <pc:docMk/>
            <pc:sldMk cId="596766478" sldId="369"/>
            <ac:cxnSpMk id="24" creationId="{89B79C24-7D03-3A55-6FF0-B69C87D2B92A}"/>
          </ac:cxnSpMkLst>
        </pc:cxnChg>
        <pc:cxnChg chg="add mod">
          <ac:chgData name="Jürgen Donders" userId="e40fcb4c-3164-4921-ad09-95ceaf0c4cea" providerId="ADAL" clId="{CAD53E41-D351-435C-82E5-AB5C083D6EDB}" dt="2023-08-13T09:02:31.551" v="783" actId="1038"/>
          <ac:cxnSpMkLst>
            <pc:docMk/>
            <pc:sldMk cId="596766478" sldId="369"/>
            <ac:cxnSpMk id="26" creationId="{EFA9873B-DB34-97C5-9053-8E1119D41D06}"/>
          </ac:cxnSpMkLst>
        </pc:cxnChg>
        <pc:cxnChg chg="del">
          <ac:chgData name="Jürgen Donders" userId="e40fcb4c-3164-4921-ad09-95ceaf0c4cea" providerId="ADAL" clId="{CAD53E41-D351-435C-82E5-AB5C083D6EDB}" dt="2023-08-13T09:00:58.667" v="758" actId="478"/>
          <ac:cxnSpMkLst>
            <pc:docMk/>
            <pc:sldMk cId="596766478" sldId="369"/>
            <ac:cxnSpMk id="27" creationId="{C67D4F97-08FE-83F9-87BA-23E335A9130E}"/>
          </ac:cxnSpMkLst>
        </pc:cxnChg>
        <pc:cxnChg chg="add mod">
          <ac:chgData name="Jürgen Donders" userId="e40fcb4c-3164-4921-ad09-95ceaf0c4cea" providerId="ADAL" clId="{CAD53E41-D351-435C-82E5-AB5C083D6EDB}" dt="2023-08-13T09:02:50.561" v="788" actId="1038"/>
          <ac:cxnSpMkLst>
            <pc:docMk/>
            <pc:sldMk cId="596766478" sldId="369"/>
            <ac:cxnSpMk id="32" creationId="{150B3467-FEB2-0E3A-7C11-564614605663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33" creationId="{30FE3CA1-91DF-738D-036F-C025E36700A4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37" creationId="{721AB2A0-111D-61B0-F448-CFF49F21EC0E}"/>
          </ac:cxnSpMkLst>
        </pc:cxnChg>
        <pc:cxnChg chg="add mod">
          <ac:chgData name="Jürgen Donders" userId="e40fcb4c-3164-4921-ad09-95ceaf0c4cea" providerId="ADAL" clId="{CAD53E41-D351-435C-82E5-AB5C083D6EDB}" dt="2023-08-13T09:03:07.051" v="791" actId="14100"/>
          <ac:cxnSpMkLst>
            <pc:docMk/>
            <pc:sldMk cId="596766478" sldId="369"/>
            <ac:cxnSpMk id="38" creationId="{7D2D048A-584F-B768-CA9B-C38365D6E26D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40" creationId="{DF226ADB-2356-B1F0-F265-832A26D9367D}"/>
          </ac:cxnSpMkLst>
        </pc:cxnChg>
        <pc:cxnChg chg="add mod">
          <ac:chgData name="Jürgen Donders" userId="e40fcb4c-3164-4921-ad09-95ceaf0c4cea" providerId="ADAL" clId="{CAD53E41-D351-435C-82E5-AB5C083D6EDB}" dt="2023-08-13T09:18:56.218" v="845" actId="14100"/>
          <ac:cxnSpMkLst>
            <pc:docMk/>
            <pc:sldMk cId="596766478" sldId="369"/>
            <ac:cxnSpMk id="42" creationId="{1537187B-B875-BB2A-06CF-BF40EEB9C396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47" creationId="{76134213-A0D3-FA2D-09DB-A5DE90B25D46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51" creationId="{34ED8AC7-76CA-2E5C-1DFC-CF9C65D2B8F1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55" creationId="{CAA72610-C9A0-7247-2D6F-F70A82BD6512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59" creationId="{09863257-0E9E-2646-7AB2-D09D892EA25F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62" creationId="{51601DAD-ADAB-2483-02FE-0C98768DC3F9}"/>
          </ac:cxnSpMkLst>
        </pc:cxnChg>
        <pc:cxnChg chg="del">
          <ac:chgData name="Jürgen Donders" userId="e40fcb4c-3164-4921-ad09-95ceaf0c4cea" providerId="ADAL" clId="{CAD53E41-D351-435C-82E5-AB5C083D6EDB}" dt="2023-08-13T09:00:55.464" v="757" actId="478"/>
          <ac:cxnSpMkLst>
            <pc:docMk/>
            <pc:sldMk cId="596766478" sldId="369"/>
            <ac:cxnSpMk id="1027" creationId="{0B8F2A2A-81CE-3F0B-5150-CA080F3A2767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09:21:48.691" v="886" actId="14100"/>
        <pc:sldMkLst>
          <pc:docMk/>
          <pc:sldMk cId="2043961826" sldId="370"/>
        </pc:sldMkLst>
        <pc:spChg chg="del">
          <ac:chgData name="Jürgen Donders" userId="e40fcb4c-3164-4921-ad09-95ceaf0c4cea" providerId="ADAL" clId="{CAD53E41-D351-435C-82E5-AB5C083D6EDB}" dt="2023-08-13T09:15:39.699" v="799" actId="478"/>
          <ac:spMkLst>
            <pc:docMk/>
            <pc:sldMk cId="2043961826" sldId="370"/>
            <ac:spMk id="2" creationId="{8062CE0D-E744-9B64-FBF0-099700CE33B0}"/>
          </ac:spMkLst>
        </pc:spChg>
        <pc:spChg chg="mod">
          <ac:chgData name="Jürgen Donders" userId="e40fcb4c-3164-4921-ad09-95ceaf0c4cea" providerId="ADAL" clId="{CAD53E41-D351-435C-82E5-AB5C083D6EDB}" dt="2023-08-13T09:15:47.569" v="802" actId="20577"/>
          <ac:spMkLst>
            <pc:docMk/>
            <pc:sldMk cId="2043961826" sldId="370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9:15:30.811" v="798" actId="20577"/>
          <ac:spMkLst>
            <pc:docMk/>
            <pc:sldMk cId="2043961826" sldId="370"/>
            <ac:spMk id="4" creationId="{AB61BFAB-DFC8-4E63-8A27-D9F59F768B1D}"/>
          </ac:spMkLst>
        </pc:spChg>
        <pc:spChg chg="mod">
          <ac:chgData name="Jürgen Donders" userId="e40fcb4c-3164-4921-ad09-95ceaf0c4cea" providerId="ADAL" clId="{CAD53E41-D351-435C-82E5-AB5C083D6EDB}" dt="2023-08-13T09:16:35.575" v="818" actId="20577"/>
          <ac:spMkLst>
            <pc:docMk/>
            <pc:sldMk cId="2043961826" sldId="370"/>
            <ac:spMk id="9" creationId="{49531DC5-F977-69F7-2719-8CB107E670C4}"/>
          </ac:spMkLst>
        </pc:spChg>
        <pc:spChg chg="del">
          <ac:chgData name="Jürgen Donders" userId="e40fcb4c-3164-4921-ad09-95ceaf0c4cea" providerId="ADAL" clId="{CAD53E41-D351-435C-82E5-AB5C083D6EDB}" dt="2023-08-13T09:16:18.133" v="809" actId="478"/>
          <ac:spMkLst>
            <pc:docMk/>
            <pc:sldMk cId="2043961826" sldId="370"/>
            <ac:spMk id="10" creationId="{BA4292C0-9D40-BD4C-EFCE-A93B9D638C18}"/>
          </ac:spMkLst>
        </pc:spChg>
        <pc:spChg chg="del">
          <ac:chgData name="Jürgen Donders" userId="e40fcb4c-3164-4921-ad09-95ceaf0c4cea" providerId="ADAL" clId="{CAD53E41-D351-435C-82E5-AB5C083D6EDB}" dt="2023-08-13T09:15:52.468" v="803" actId="478"/>
          <ac:spMkLst>
            <pc:docMk/>
            <pc:sldMk cId="2043961826" sldId="370"/>
            <ac:spMk id="14" creationId="{F3F2CD3F-3435-E17B-D505-4F97B7EAB994}"/>
          </ac:spMkLst>
        </pc:spChg>
        <pc:spChg chg="del">
          <ac:chgData name="Jürgen Donders" userId="e40fcb4c-3164-4921-ad09-95ceaf0c4cea" providerId="ADAL" clId="{CAD53E41-D351-435C-82E5-AB5C083D6EDB}" dt="2023-08-13T09:15:54.076" v="804" actId="478"/>
          <ac:spMkLst>
            <pc:docMk/>
            <pc:sldMk cId="2043961826" sldId="370"/>
            <ac:spMk id="15" creationId="{C656F137-D931-6823-DE06-376B170CF0E4}"/>
          </ac:spMkLst>
        </pc:spChg>
        <pc:picChg chg="del">
          <ac:chgData name="Jürgen Donders" userId="e40fcb4c-3164-4921-ad09-95ceaf0c4cea" providerId="ADAL" clId="{CAD53E41-D351-435C-82E5-AB5C083D6EDB}" dt="2023-08-13T09:15:13.670" v="794" actId="478"/>
          <ac:picMkLst>
            <pc:docMk/>
            <pc:sldMk cId="2043961826" sldId="370"/>
            <ac:picMk id="11" creationId="{22535256-3BC2-E4B1-FD20-00692F75B130}"/>
          </ac:picMkLst>
        </pc:picChg>
        <pc:picChg chg="add mod">
          <ac:chgData name="Jürgen Donders" userId="e40fcb4c-3164-4921-ad09-95ceaf0c4cea" providerId="ADAL" clId="{CAD53E41-D351-435C-82E5-AB5C083D6EDB}" dt="2023-08-13T09:16:54.846" v="820" actId="1076"/>
          <ac:picMkLst>
            <pc:docMk/>
            <pc:sldMk cId="2043961826" sldId="370"/>
            <ac:picMk id="12" creationId="{7D6003CD-96E3-AD5C-A3A9-F7E4DFB79281}"/>
          </ac:picMkLst>
        </pc:picChg>
        <pc:picChg chg="del">
          <ac:chgData name="Jürgen Donders" userId="e40fcb4c-3164-4921-ad09-95ceaf0c4cea" providerId="ADAL" clId="{CAD53E41-D351-435C-82E5-AB5C083D6EDB}" dt="2023-08-13T09:15:14.655" v="795" actId="478"/>
          <ac:picMkLst>
            <pc:docMk/>
            <pc:sldMk cId="2043961826" sldId="370"/>
            <ac:picMk id="28" creationId="{2E04C83F-AA00-9D6B-C7AC-2BEEFE8F712B}"/>
          </ac:picMkLst>
        </pc:pic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13" creationId="{A89F000D-C5E6-1065-039D-C977C1C0D446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16" creationId="{72CB777B-5FE6-BFA5-326D-549CF9A8F43F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17" creationId="{38DCEF91-3356-594C-B96D-F0A264A82BF8}"/>
          </ac:cxnSpMkLst>
        </pc:cxnChg>
        <pc:cxnChg chg="add mod">
          <ac:chgData name="Jürgen Donders" userId="e40fcb4c-3164-4921-ad09-95ceaf0c4cea" providerId="ADAL" clId="{CAD53E41-D351-435C-82E5-AB5C083D6EDB}" dt="2023-08-13T09:17:16.200" v="824" actId="14100"/>
          <ac:cxnSpMkLst>
            <pc:docMk/>
            <pc:sldMk cId="2043961826" sldId="370"/>
            <ac:cxnSpMk id="18" creationId="{0DAE91F2-1E25-D203-FA5B-191B042EBD95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19" creationId="{07E20C43-603F-4ED1-32F0-B38A5314F307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22" creationId="{09504776-DA94-12E5-6EBF-1D007C54FE48}"/>
          </ac:cxnSpMkLst>
        </pc:cxnChg>
        <pc:cxnChg chg="add mod">
          <ac:chgData name="Jürgen Donders" userId="e40fcb4c-3164-4921-ad09-95ceaf0c4cea" providerId="ADAL" clId="{CAD53E41-D351-435C-82E5-AB5C083D6EDB}" dt="2023-08-13T09:17:31.302" v="828" actId="14100"/>
          <ac:cxnSpMkLst>
            <pc:docMk/>
            <pc:sldMk cId="2043961826" sldId="370"/>
            <ac:cxnSpMk id="23" creationId="{ACF7A9C7-EFFF-16CA-596E-7E373AF65519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24" creationId="{89B79C24-7D03-3A55-6FF0-B69C87D2B92A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27" creationId="{C67D4F97-08FE-83F9-87BA-23E335A9130E}"/>
          </ac:cxnSpMkLst>
        </pc:cxnChg>
        <pc:cxnChg chg="add mod">
          <ac:chgData name="Jürgen Donders" userId="e40fcb4c-3164-4921-ad09-95ceaf0c4cea" providerId="ADAL" clId="{CAD53E41-D351-435C-82E5-AB5C083D6EDB}" dt="2023-08-13T09:18:09.400" v="838" actId="14100"/>
          <ac:cxnSpMkLst>
            <pc:docMk/>
            <pc:sldMk cId="2043961826" sldId="370"/>
            <ac:cxnSpMk id="30" creationId="{B1BDFD1B-11CE-F165-533A-87BA09ACF9A1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33" creationId="{30FE3CA1-91DF-738D-036F-C025E36700A4}"/>
          </ac:cxnSpMkLst>
        </pc:cxnChg>
        <pc:cxnChg chg="add mod">
          <ac:chgData name="Jürgen Donders" userId="e40fcb4c-3164-4921-ad09-95ceaf0c4cea" providerId="ADAL" clId="{CAD53E41-D351-435C-82E5-AB5C083D6EDB}" dt="2023-08-13T09:18:27.565" v="841" actId="14100"/>
          <ac:cxnSpMkLst>
            <pc:docMk/>
            <pc:sldMk cId="2043961826" sldId="370"/>
            <ac:cxnSpMk id="35" creationId="{CD990916-FAC4-F6D0-C13F-FDA158D08D99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37" creationId="{721AB2A0-111D-61B0-F448-CFF49F21EC0E}"/>
          </ac:cxnSpMkLst>
        </pc:cxnChg>
        <pc:cxnChg chg="add mod">
          <ac:chgData name="Jürgen Donders" userId="e40fcb4c-3164-4921-ad09-95ceaf0c4cea" providerId="ADAL" clId="{CAD53E41-D351-435C-82E5-AB5C083D6EDB}" dt="2023-08-13T09:19:18.767" v="848" actId="14100"/>
          <ac:cxnSpMkLst>
            <pc:docMk/>
            <pc:sldMk cId="2043961826" sldId="370"/>
            <ac:cxnSpMk id="39" creationId="{61E2C265-B0FF-7442-8D79-7F203BAD6762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40" creationId="{DF226ADB-2356-B1F0-F265-832A26D9367D}"/>
          </ac:cxnSpMkLst>
        </pc:cxnChg>
        <pc:cxnChg chg="add mod">
          <ac:chgData name="Jürgen Donders" userId="e40fcb4c-3164-4921-ad09-95ceaf0c4cea" providerId="ADAL" clId="{CAD53E41-D351-435C-82E5-AB5C083D6EDB}" dt="2023-08-13T09:19:47.978" v="854" actId="1038"/>
          <ac:cxnSpMkLst>
            <pc:docMk/>
            <pc:sldMk cId="2043961826" sldId="370"/>
            <ac:cxnSpMk id="43" creationId="{C71637D9-373B-4BA3-6B36-04A2DD283598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47" creationId="{76134213-A0D3-FA2D-09DB-A5DE90B25D46}"/>
          </ac:cxnSpMkLst>
        </pc:cxnChg>
        <pc:cxnChg chg="add del mod">
          <ac:chgData name="Jürgen Donders" userId="e40fcb4c-3164-4921-ad09-95ceaf0c4cea" providerId="ADAL" clId="{CAD53E41-D351-435C-82E5-AB5C083D6EDB}" dt="2023-08-13T09:20:56.165" v="868" actId="478"/>
          <ac:cxnSpMkLst>
            <pc:docMk/>
            <pc:sldMk cId="2043961826" sldId="370"/>
            <ac:cxnSpMk id="48" creationId="{7CA399C4-41C2-F9D7-CFCB-4F132E021AFC}"/>
          </ac:cxnSpMkLst>
        </pc:cxnChg>
        <pc:cxnChg chg="del">
          <ac:chgData name="Jürgen Donders" userId="e40fcb4c-3164-4921-ad09-95ceaf0c4cea" providerId="ADAL" clId="{CAD53E41-D351-435C-82E5-AB5C083D6EDB}" dt="2023-08-13T09:15:11.486" v="793" actId="478"/>
          <ac:cxnSpMkLst>
            <pc:docMk/>
            <pc:sldMk cId="2043961826" sldId="370"/>
            <ac:cxnSpMk id="51" creationId="{34ED8AC7-76CA-2E5C-1DFC-CF9C65D2B8F1}"/>
          </ac:cxnSpMkLst>
        </pc:cxnChg>
        <pc:cxnChg chg="add mod">
          <ac:chgData name="Jürgen Donders" userId="e40fcb4c-3164-4921-ad09-95ceaf0c4cea" providerId="ADAL" clId="{CAD53E41-D351-435C-82E5-AB5C083D6EDB}" dt="2023-08-13T09:21:08.073" v="877" actId="1035"/>
          <ac:cxnSpMkLst>
            <pc:docMk/>
            <pc:sldMk cId="2043961826" sldId="370"/>
            <ac:cxnSpMk id="53" creationId="{AF08592E-DFBC-4D26-2FB2-1B6AB83687D4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55" creationId="{CAA72610-C9A0-7247-2D6F-F70A82BD6512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59" creationId="{09863257-0E9E-2646-7AB2-D09D892EA25F}"/>
          </ac:cxnSpMkLst>
        </pc:cxnChg>
        <pc:cxnChg chg="add mod">
          <ac:chgData name="Jürgen Donders" userId="e40fcb4c-3164-4921-ad09-95ceaf0c4cea" providerId="ADAL" clId="{CAD53E41-D351-435C-82E5-AB5C083D6EDB}" dt="2023-08-13T09:21:23.775" v="880" actId="14100"/>
          <ac:cxnSpMkLst>
            <pc:docMk/>
            <pc:sldMk cId="2043961826" sldId="370"/>
            <ac:cxnSpMk id="60" creationId="{F78CC3AA-6EC0-1611-671C-56E013BD0A91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62" creationId="{51601DAD-ADAB-2483-02FE-0C98768DC3F9}"/>
          </ac:cxnSpMkLst>
        </pc:cxnChg>
        <pc:cxnChg chg="add mod">
          <ac:chgData name="Jürgen Donders" userId="e40fcb4c-3164-4921-ad09-95ceaf0c4cea" providerId="ADAL" clId="{CAD53E41-D351-435C-82E5-AB5C083D6EDB}" dt="2023-08-13T09:21:36.422" v="883" actId="14100"/>
          <ac:cxnSpMkLst>
            <pc:docMk/>
            <pc:sldMk cId="2043961826" sldId="370"/>
            <ac:cxnSpMk id="1024" creationId="{C334EFD5-B094-012D-53F5-39D40FEFD41D}"/>
          </ac:cxnSpMkLst>
        </pc:cxnChg>
        <pc:cxnChg chg="del">
          <ac:chgData name="Jürgen Donders" userId="e40fcb4c-3164-4921-ad09-95ceaf0c4cea" providerId="ADAL" clId="{CAD53E41-D351-435C-82E5-AB5C083D6EDB}" dt="2023-08-13T09:15:19.081" v="796" actId="478"/>
          <ac:cxnSpMkLst>
            <pc:docMk/>
            <pc:sldMk cId="2043961826" sldId="370"/>
            <ac:cxnSpMk id="1027" creationId="{0B8F2A2A-81CE-3F0B-5150-CA080F3A2767}"/>
          </ac:cxnSpMkLst>
        </pc:cxnChg>
        <pc:cxnChg chg="add mod">
          <ac:chgData name="Jürgen Donders" userId="e40fcb4c-3164-4921-ad09-95ceaf0c4cea" providerId="ADAL" clId="{CAD53E41-D351-435C-82E5-AB5C083D6EDB}" dt="2023-08-13T09:21:48.691" v="886" actId="14100"/>
          <ac:cxnSpMkLst>
            <pc:docMk/>
            <pc:sldMk cId="2043961826" sldId="370"/>
            <ac:cxnSpMk id="1029" creationId="{3609916B-748F-C406-0D31-88549B2D01BC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09:42:14.454" v="1005" actId="1035"/>
        <pc:sldMkLst>
          <pc:docMk/>
          <pc:sldMk cId="2660021789" sldId="371"/>
        </pc:sldMkLst>
        <pc:spChg chg="mod">
          <ac:chgData name="Jürgen Donders" userId="e40fcb4c-3164-4921-ad09-95ceaf0c4cea" providerId="ADAL" clId="{CAD53E41-D351-435C-82E5-AB5C083D6EDB}" dt="2023-08-13T09:30:51.085" v="905" actId="207"/>
          <ac:spMkLst>
            <pc:docMk/>
            <pc:sldMk cId="2660021789" sldId="371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9:40:44.951" v="990" actId="20577"/>
          <ac:spMkLst>
            <pc:docMk/>
            <pc:sldMk cId="2660021789" sldId="371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09:42:14.454" v="1005" actId="1035"/>
          <ac:spMkLst>
            <pc:docMk/>
            <pc:sldMk cId="2660021789" sldId="371"/>
            <ac:spMk id="9" creationId="{F415EF08-2D4E-20C6-40A1-FDE2D84855AB}"/>
          </ac:spMkLst>
        </pc:spChg>
        <pc:spChg chg="add mod">
          <ac:chgData name="Jürgen Donders" userId="e40fcb4c-3164-4921-ad09-95ceaf0c4cea" providerId="ADAL" clId="{CAD53E41-D351-435C-82E5-AB5C083D6EDB}" dt="2023-08-13T09:38:35.776" v="953" actId="1076"/>
          <ac:spMkLst>
            <pc:docMk/>
            <pc:sldMk cId="2660021789" sldId="371"/>
            <ac:spMk id="35" creationId="{D8EF10AD-CF74-70A4-18BA-BA847A41E518}"/>
          </ac:spMkLst>
        </pc:spChg>
        <pc:spChg chg="add mod">
          <ac:chgData name="Jürgen Donders" userId="e40fcb4c-3164-4921-ad09-95ceaf0c4cea" providerId="ADAL" clId="{CAD53E41-D351-435C-82E5-AB5C083D6EDB}" dt="2023-08-13T09:41:55.081" v="992"/>
          <ac:spMkLst>
            <pc:docMk/>
            <pc:sldMk cId="2660021789" sldId="371"/>
            <ac:spMk id="51" creationId="{FAE91BBB-FBF3-12C5-EF6D-664DA5A37125}"/>
          </ac:spMkLst>
        </pc:spChg>
        <pc:spChg chg="add mod">
          <ac:chgData name="Jürgen Donders" userId="e40fcb4c-3164-4921-ad09-95ceaf0c4cea" providerId="ADAL" clId="{CAD53E41-D351-435C-82E5-AB5C083D6EDB}" dt="2023-08-13T09:42:06.026" v="1003" actId="1036"/>
          <ac:spMkLst>
            <pc:docMk/>
            <pc:sldMk cId="2660021789" sldId="371"/>
            <ac:spMk id="52" creationId="{0629898B-F78B-2DC8-57CF-A0593A457FE4}"/>
          </ac:spMkLst>
        </pc:spChg>
        <pc:picChg chg="add mod">
          <ac:chgData name="Jürgen Donders" userId="e40fcb4c-3164-4921-ad09-95ceaf0c4cea" providerId="ADAL" clId="{CAD53E41-D351-435C-82E5-AB5C083D6EDB}" dt="2023-08-13T09:28:21.812" v="893" actId="14100"/>
          <ac:picMkLst>
            <pc:docMk/>
            <pc:sldMk cId="2660021789" sldId="371"/>
            <ac:picMk id="5" creationId="{1934CB96-F066-CFD9-95FF-DC8A004A9A19}"/>
          </ac:picMkLst>
        </pc:picChg>
        <pc:picChg chg="del">
          <ac:chgData name="Jürgen Donders" userId="e40fcb4c-3164-4921-ad09-95ceaf0c4cea" providerId="ADAL" clId="{CAD53E41-D351-435C-82E5-AB5C083D6EDB}" dt="2023-08-13T09:28:03.739" v="888" actId="478"/>
          <ac:picMkLst>
            <pc:docMk/>
            <pc:sldMk cId="2660021789" sldId="371"/>
            <ac:picMk id="6" creationId="{3BC5FCE0-E25E-FA03-AC3C-A5EE1BE814F9}"/>
          </ac:picMkLst>
        </pc:picChg>
        <pc:picChg chg="add mod">
          <ac:chgData name="Jürgen Donders" userId="e40fcb4c-3164-4921-ad09-95ceaf0c4cea" providerId="ADAL" clId="{CAD53E41-D351-435C-82E5-AB5C083D6EDB}" dt="2023-08-13T09:32:20.646" v="911" actId="1076"/>
          <ac:picMkLst>
            <pc:docMk/>
            <pc:sldMk cId="2660021789" sldId="371"/>
            <ac:picMk id="11" creationId="{648F27B3-0A30-18F3-D3DD-11D20E914DAA}"/>
          </ac:picMkLst>
        </pc:pic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7" creationId="{ADF8CB2E-C4F6-A959-CE96-B671FFA5CEA3}"/>
          </ac:cxnSpMkLst>
        </pc:cxnChg>
        <pc:cxnChg chg="add mod">
          <ac:chgData name="Jürgen Donders" userId="e40fcb4c-3164-4921-ad09-95ceaf0c4cea" providerId="ADAL" clId="{CAD53E41-D351-435C-82E5-AB5C083D6EDB}" dt="2023-08-13T09:37:28.438" v="944" actId="14100"/>
          <ac:cxnSpMkLst>
            <pc:docMk/>
            <pc:sldMk cId="2660021789" sldId="371"/>
            <ac:cxnSpMk id="13" creationId="{DCC83CCF-08C4-99AF-146D-FB89195DDE29}"/>
          </ac:cxnSpMkLst>
        </pc:cxn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14" creationId="{1ABE5C69-AEC9-112A-0755-EFD548362F98}"/>
          </ac:cxnSpMkLst>
        </pc:cxn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18" creationId="{95EFA9FF-0D37-0071-601F-E91DAD513ACE}"/>
          </ac:cxnSpMkLst>
        </pc:cxnChg>
        <pc:cxnChg chg="add mod">
          <ac:chgData name="Jürgen Donders" userId="e40fcb4c-3164-4921-ad09-95ceaf0c4cea" providerId="ADAL" clId="{CAD53E41-D351-435C-82E5-AB5C083D6EDB}" dt="2023-08-13T09:36:57.139" v="937" actId="1037"/>
          <ac:cxnSpMkLst>
            <pc:docMk/>
            <pc:sldMk cId="2660021789" sldId="371"/>
            <ac:cxnSpMk id="19" creationId="{039D2124-24FF-232B-2C2F-6C24F2AC3698}"/>
          </ac:cxnSpMkLst>
        </pc:cxn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22" creationId="{C0AD2F03-803F-86F1-0B36-851EAB683E47}"/>
          </ac:cxnSpMkLst>
        </pc:cxnChg>
        <pc:cxnChg chg="add mod">
          <ac:chgData name="Jürgen Donders" userId="e40fcb4c-3164-4921-ad09-95ceaf0c4cea" providerId="ADAL" clId="{CAD53E41-D351-435C-82E5-AB5C083D6EDB}" dt="2023-08-13T09:37:10.029" v="940" actId="14100"/>
          <ac:cxnSpMkLst>
            <pc:docMk/>
            <pc:sldMk cId="2660021789" sldId="371"/>
            <ac:cxnSpMk id="23" creationId="{F9242B91-AB98-4CB9-DAB6-387A289B432C}"/>
          </ac:cxnSpMkLst>
        </pc:cxn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26" creationId="{EFA9873B-DB34-97C5-9053-8E1119D41D06}"/>
          </ac:cxnSpMkLst>
        </pc:cxnChg>
        <pc:cxnChg chg="add del mod">
          <ac:chgData name="Jürgen Donders" userId="e40fcb4c-3164-4921-ad09-95ceaf0c4cea" providerId="ADAL" clId="{CAD53E41-D351-435C-82E5-AB5C083D6EDB}" dt="2023-08-13T09:37:23.564" v="943" actId="478"/>
          <ac:cxnSpMkLst>
            <pc:docMk/>
            <pc:sldMk cId="2660021789" sldId="371"/>
            <ac:cxnSpMk id="27" creationId="{6144FE55-80AD-927B-6DF7-6429B109DD9C}"/>
          </ac:cxnSpMkLst>
        </pc:cxnChg>
        <pc:cxnChg chg="add mod">
          <ac:chgData name="Jürgen Donders" userId="e40fcb4c-3164-4921-ad09-95ceaf0c4cea" providerId="ADAL" clId="{CAD53E41-D351-435C-82E5-AB5C083D6EDB}" dt="2023-08-13T09:37:50.938" v="948" actId="14100"/>
          <ac:cxnSpMkLst>
            <pc:docMk/>
            <pc:sldMk cId="2660021789" sldId="371"/>
            <ac:cxnSpMk id="30" creationId="{17A6B89E-6FA0-B5AA-2554-7EA582BFB853}"/>
          </ac:cxnSpMkLst>
        </pc:cxn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32" creationId="{150B3467-FEB2-0E3A-7C11-564614605663}"/>
          </ac:cxnSpMkLst>
        </pc:cxnChg>
        <pc:cxnChg chg="add mod">
          <ac:chgData name="Jürgen Donders" userId="e40fcb4c-3164-4921-ad09-95ceaf0c4cea" providerId="ADAL" clId="{CAD53E41-D351-435C-82E5-AB5C083D6EDB}" dt="2023-08-13T09:39:41.991" v="955" actId="1076"/>
          <ac:cxnSpMkLst>
            <pc:docMk/>
            <pc:sldMk cId="2660021789" sldId="371"/>
            <ac:cxnSpMk id="36" creationId="{24B80201-B432-49D3-09EF-0FD67AAA6EA4}"/>
          </ac:cxnSpMkLst>
        </pc:cxnChg>
        <pc:cxnChg chg="add mod">
          <ac:chgData name="Jürgen Donders" userId="e40fcb4c-3164-4921-ad09-95ceaf0c4cea" providerId="ADAL" clId="{CAD53E41-D351-435C-82E5-AB5C083D6EDB}" dt="2023-08-13T09:39:52.765" v="958" actId="14100"/>
          <ac:cxnSpMkLst>
            <pc:docMk/>
            <pc:sldMk cId="2660021789" sldId="371"/>
            <ac:cxnSpMk id="37" creationId="{C5DDAD87-C8E4-B0DD-E3EB-EC6FC5DD365F}"/>
          </ac:cxnSpMkLst>
        </pc:cxn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38" creationId="{7D2D048A-584F-B768-CA9B-C38365D6E26D}"/>
          </ac:cxnSpMkLst>
        </pc:cxnChg>
        <pc:cxnChg chg="add mod">
          <ac:chgData name="Jürgen Donders" userId="e40fcb4c-3164-4921-ad09-95ceaf0c4cea" providerId="ADAL" clId="{CAD53E41-D351-435C-82E5-AB5C083D6EDB}" dt="2023-08-13T09:40:04.702" v="966" actId="1037"/>
          <ac:cxnSpMkLst>
            <pc:docMk/>
            <pc:sldMk cId="2660021789" sldId="371"/>
            <ac:cxnSpMk id="41" creationId="{D73A82DF-891A-2C81-7930-8F1EEDC0150E}"/>
          </ac:cxnSpMkLst>
        </pc:cxnChg>
        <pc:cxnChg chg="del">
          <ac:chgData name="Jürgen Donders" userId="e40fcb4c-3164-4921-ad09-95ceaf0c4cea" providerId="ADAL" clId="{CAD53E41-D351-435C-82E5-AB5C083D6EDB}" dt="2023-08-13T09:28:08.537" v="889" actId="478"/>
          <ac:cxnSpMkLst>
            <pc:docMk/>
            <pc:sldMk cId="2660021789" sldId="371"/>
            <ac:cxnSpMk id="42" creationId="{1537187B-B875-BB2A-06CF-BF40EEB9C396}"/>
          </ac:cxnSpMkLst>
        </pc:cxnChg>
        <pc:cxnChg chg="add mod">
          <ac:chgData name="Jürgen Donders" userId="e40fcb4c-3164-4921-ad09-95ceaf0c4cea" providerId="ADAL" clId="{CAD53E41-D351-435C-82E5-AB5C083D6EDB}" dt="2023-08-13T09:40:13.976" v="969" actId="14100"/>
          <ac:cxnSpMkLst>
            <pc:docMk/>
            <pc:sldMk cId="2660021789" sldId="371"/>
            <ac:cxnSpMk id="45" creationId="{6BF61824-548C-274C-5DF2-16047353B5E1}"/>
          </ac:cxnSpMkLst>
        </pc:cxnChg>
        <pc:cxnChg chg="add mod">
          <ac:chgData name="Jürgen Donders" userId="e40fcb4c-3164-4921-ad09-95ceaf0c4cea" providerId="ADAL" clId="{CAD53E41-D351-435C-82E5-AB5C083D6EDB}" dt="2023-08-13T09:40:24.459" v="972" actId="14100"/>
          <ac:cxnSpMkLst>
            <pc:docMk/>
            <pc:sldMk cId="2660021789" sldId="371"/>
            <ac:cxnSpMk id="48" creationId="{9945ABD0-CE98-D40E-97F0-9E4C3D2D7494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09:50:19.554" v="1094" actId="1038"/>
        <pc:sldMkLst>
          <pc:docMk/>
          <pc:sldMk cId="3965248460" sldId="372"/>
        </pc:sldMkLst>
        <pc:spChg chg="mod">
          <ac:chgData name="Jürgen Donders" userId="e40fcb4c-3164-4921-ad09-95ceaf0c4cea" providerId="ADAL" clId="{CAD53E41-D351-435C-82E5-AB5C083D6EDB}" dt="2023-08-13T09:45:31.308" v="1029" actId="207"/>
          <ac:spMkLst>
            <pc:docMk/>
            <pc:sldMk cId="3965248460" sldId="372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9:43:47.020" v="1014" actId="20577"/>
          <ac:spMkLst>
            <pc:docMk/>
            <pc:sldMk cId="3965248460" sldId="372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09:46:53.660" v="1037" actId="14100"/>
          <ac:spMkLst>
            <pc:docMk/>
            <pc:sldMk cId="3965248460" sldId="372"/>
            <ac:spMk id="11" creationId="{A54C03B7-A306-4617-F733-68B333A1F975}"/>
          </ac:spMkLst>
        </pc:spChg>
        <pc:picChg chg="add mod">
          <ac:chgData name="Jürgen Donders" userId="e40fcb4c-3164-4921-ad09-95ceaf0c4cea" providerId="ADAL" clId="{CAD53E41-D351-435C-82E5-AB5C083D6EDB}" dt="2023-08-13T09:44:56.086" v="1022" actId="1037"/>
          <ac:picMkLst>
            <pc:docMk/>
            <pc:sldMk cId="3965248460" sldId="372"/>
            <ac:picMk id="5" creationId="{6EBD1AAB-8BC1-5E6F-C014-18488A96F456}"/>
          </ac:picMkLst>
        </pc:picChg>
        <pc:picChg chg="del">
          <ac:chgData name="Jürgen Donders" userId="e40fcb4c-3164-4921-ad09-95ceaf0c4cea" providerId="ADAL" clId="{CAD53E41-D351-435C-82E5-AB5C083D6EDB}" dt="2023-08-13T09:44:39.611" v="1015" actId="478"/>
          <ac:picMkLst>
            <pc:docMk/>
            <pc:sldMk cId="3965248460" sldId="372"/>
            <ac:picMk id="6" creationId="{3BC5FCE0-E25E-FA03-AC3C-A5EE1BE814F9}"/>
          </ac:picMkLst>
        </pc:picChg>
        <pc:picChg chg="add mod">
          <ac:chgData name="Jürgen Donders" userId="e40fcb4c-3164-4921-ad09-95ceaf0c4cea" providerId="ADAL" clId="{CAD53E41-D351-435C-82E5-AB5C083D6EDB}" dt="2023-08-13T09:46:22.549" v="1031" actId="1076"/>
          <ac:picMkLst>
            <pc:docMk/>
            <pc:sldMk cId="3965248460" sldId="372"/>
            <ac:picMk id="10" creationId="{A0729E3E-2839-6341-9BF9-7D030DBD00BE}"/>
          </ac:picMkLst>
        </pc:picChg>
        <pc:picChg chg="add mod">
          <ac:chgData name="Jürgen Donders" userId="e40fcb4c-3164-4921-ad09-95ceaf0c4cea" providerId="ADAL" clId="{CAD53E41-D351-435C-82E5-AB5C083D6EDB}" dt="2023-08-13T09:50:19.554" v="1094" actId="1038"/>
          <ac:picMkLst>
            <pc:docMk/>
            <pc:sldMk cId="3965248460" sldId="372"/>
            <ac:picMk id="43" creationId="{35B827D2-2BFD-2B19-3D2D-A36B2A9FA9E2}"/>
          </ac:picMkLst>
        </pc:pic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7" creationId="{ADF8CB2E-C4F6-A959-CE96-B671FFA5CEA3}"/>
          </ac:cxnSpMkLst>
        </pc:cxnChg>
        <pc:cxnChg chg="add mod">
          <ac:chgData name="Jürgen Donders" userId="e40fcb4c-3164-4921-ad09-95ceaf0c4cea" providerId="ADAL" clId="{CAD53E41-D351-435C-82E5-AB5C083D6EDB}" dt="2023-08-13T09:47:14.020" v="1040" actId="14100"/>
          <ac:cxnSpMkLst>
            <pc:docMk/>
            <pc:sldMk cId="3965248460" sldId="372"/>
            <ac:cxnSpMk id="13" creationId="{2D1BCD28-79D8-B192-C860-919E2B4EE528}"/>
          </ac:cxnSpMkLst>
        </pc:cxn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14" creationId="{1ABE5C69-AEC9-112A-0755-EFD548362F98}"/>
          </ac:cxnSpMkLst>
        </pc:cxnChg>
        <pc:cxnChg chg="add mod">
          <ac:chgData name="Jürgen Donders" userId="e40fcb4c-3164-4921-ad09-95ceaf0c4cea" providerId="ADAL" clId="{CAD53E41-D351-435C-82E5-AB5C083D6EDB}" dt="2023-08-13T09:47:28.337" v="1043" actId="14100"/>
          <ac:cxnSpMkLst>
            <pc:docMk/>
            <pc:sldMk cId="3965248460" sldId="372"/>
            <ac:cxnSpMk id="17" creationId="{2F71AF54-1324-4758-AE44-0C76FB0D373F}"/>
          </ac:cxnSpMkLst>
        </pc:cxn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18" creationId="{95EFA9FF-0D37-0071-601F-E91DAD513ACE}"/>
          </ac:cxnSpMkLst>
        </pc:cxnChg>
        <pc:cxnChg chg="add mod">
          <ac:chgData name="Jürgen Donders" userId="e40fcb4c-3164-4921-ad09-95ceaf0c4cea" providerId="ADAL" clId="{CAD53E41-D351-435C-82E5-AB5C083D6EDB}" dt="2023-08-13T09:47:53.413" v="1054" actId="1037"/>
          <ac:cxnSpMkLst>
            <pc:docMk/>
            <pc:sldMk cId="3965248460" sldId="372"/>
            <ac:cxnSpMk id="21" creationId="{675289E9-D130-8648-F420-76FDFA570C4A}"/>
          </ac:cxnSpMkLst>
        </pc:cxn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22" creationId="{C0AD2F03-803F-86F1-0B36-851EAB683E47}"/>
          </ac:cxnSpMkLst>
        </pc:cxnChg>
        <pc:cxnChg chg="add mod">
          <ac:chgData name="Jürgen Donders" userId="e40fcb4c-3164-4921-ad09-95ceaf0c4cea" providerId="ADAL" clId="{CAD53E41-D351-435C-82E5-AB5C083D6EDB}" dt="2023-08-13T09:48:04.353" v="1057" actId="14100"/>
          <ac:cxnSpMkLst>
            <pc:docMk/>
            <pc:sldMk cId="3965248460" sldId="372"/>
            <ac:cxnSpMk id="25" creationId="{05B460E4-85C1-2D1C-1BB6-C164881A568E}"/>
          </ac:cxnSpMkLst>
        </pc:cxn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26" creationId="{EFA9873B-DB34-97C5-9053-8E1119D41D06}"/>
          </ac:cxnSpMkLst>
        </pc:cxnChg>
        <pc:cxnChg chg="add mod">
          <ac:chgData name="Jürgen Donders" userId="e40fcb4c-3164-4921-ad09-95ceaf0c4cea" providerId="ADAL" clId="{CAD53E41-D351-435C-82E5-AB5C083D6EDB}" dt="2023-08-13T09:48:16.803" v="1060" actId="14100"/>
          <ac:cxnSpMkLst>
            <pc:docMk/>
            <pc:sldMk cId="3965248460" sldId="372"/>
            <ac:cxnSpMk id="29" creationId="{0B66F760-7F13-72D8-5C5F-6229ADE8D759}"/>
          </ac:cxnSpMkLst>
        </pc:cxn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32" creationId="{150B3467-FEB2-0E3A-7C11-564614605663}"/>
          </ac:cxnSpMkLst>
        </pc:cxnChg>
        <pc:cxnChg chg="add mod">
          <ac:chgData name="Jürgen Donders" userId="e40fcb4c-3164-4921-ad09-95ceaf0c4cea" providerId="ADAL" clId="{CAD53E41-D351-435C-82E5-AB5C083D6EDB}" dt="2023-08-13T09:48:36.552" v="1063" actId="14100"/>
          <ac:cxnSpMkLst>
            <pc:docMk/>
            <pc:sldMk cId="3965248460" sldId="372"/>
            <ac:cxnSpMk id="33" creationId="{F575C2C6-C974-BC2E-FBB7-C9110CADB552}"/>
          </ac:cxnSpMkLst>
        </pc:cxnChg>
        <pc:cxnChg chg="add mod">
          <ac:chgData name="Jürgen Donders" userId="e40fcb4c-3164-4921-ad09-95ceaf0c4cea" providerId="ADAL" clId="{CAD53E41-D351-435C-82E5-AB5C083D6EDB}" dt="2023-08-13T09:49:02.147" v="1072" actId="1035"/>
          <ac:cxnSpMkLst>
            <pc:docMk/>
            <pc:sldMk cId="3965248460" sldId="372"/>
            <ac:cxnSpMk id="35" creationId="{5DEFC38A-274E-B5BC-31DB-AEA19DFB884E}"/>
          </ac:cxnSpMkLst>
        </pc:cxn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38" creationId="{7D2D048A-584F-B768-CA9B-C38365D6E26D}"/>
          </ac:cxnSpMkLst>
        </pc:cxnChg>
        <pc:cxnChg chg="add mod">
          <ac:chgData name="Jürgen Donders" userId="e40fcb4c-3164-4921-ad09-95ceaf0c4cea" providerId="ADAL" clId="{CAD53E41-D351-435C-82E5-AB5C083D6EDB}" dt="2023-08-13T09:49:15.810" v="1075" actId="14100"/>
          <ac:cxnSpMkLst>
            <pc:docMk/>
            <pc:sldMk cId="3965248460" sldId="372"/>
            <ac:cxnSpMk id="39" creationId="{2B7616D0-B2E5-20AB-A250-160956CEEA6B}"/>
          </ac:cxnSpMkLst>
        </pc:cxnChg>
        <pc:cxnChg chg="del">
          <ac:chgData name="Jürgen Donders" userId="e40fcb4c-3164-4921-ad09-95ceaf0c4cea" providerId="ADAL" clId="{CAD53E41-D351-435C-82E5-AB5C083D6EDB}" dt="2023-08-13T09:44:43.586" v="1016" actId="478"/>
          <ac:cxnSpMkLst>
            <pc:docMk/>
            <pc:sldMk cId="3965248460" sldId="372"/>
            <ac:cxnSpMk id="42" creationId="{1537187B-B875-BB2A-06CF-BF40EEB9C396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4T05:16:55.132" v="2652" actId="1035"/>
        <pc:sldMkLst>
          <pc:docMk/>
          <pc:sldMk cId="4271773437" sldId="373"/>
        </pc:sldMkLst>
        <pc:spChg chg="add mod">
          <ac:chgData name="Jürgen Donders" userId="e40fcb4c-3164-4921-ad09-95ceaf0c4cea" providerId="ADAL" clId="{CAD53E41-D351-435C-82E5-AB5C083D6EDB}" dt="2023-08-13T09:51:20.055" v="1103"/>
          <ac:spMkLst>
            <pc:docMk/>
            <pc:sldMk cId="4271773437" sldId="373"/>
            <ac:spMk id="2" creationId="{AFE49713-61F1-3745-AA09-66FB1DBF7075}"/>
          </ac:spMkLst>
        </pc:spChg>
        <pc:spChg chg="del">
          <ac:chgData name="Jürgen Donders" userId="e40fcb4c-3164-4921-ad09-95ceaf0c4cea" providerId="ADAL" clId="{CAD53E41-D351-435C-82E5-AB5C083D6EDB}" dt="2023-08-13T09:51:18.834" v="1102" actId="478"/>
          <ac:spMkLst>
            <pc:docMk/>
            <pc:sldMk cId="4271773437" sldId="373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09:51:03.016" v="1101" actId="20577"/>
          <ac:spMkLst>
            <pc:docMk/>
            <pc:sldMk cId="4271773437" sldId="373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09:52:41.629" v="1132" actId="14100"/>
          <ac:spMkLst>
            <pc:docMk/>
            <pc:sldMk cId="4271773437" sldId="373"/>
            <ac:spMk id="8" creationId="{F31D7A30-D9AF-F702-2AB1-150F80542170}"/>
          </ac:spMkLst>
        </pc:spChg>
        <pc:spChg chg="mod">
          <ac:chgData name="Jürgen Donders" userId="e40fcb4c-3164-4921-ad09-95ceaf0c4cea" providerId="ADAL" clId="{CAD53E41-D351-435C-82E5-AB5C083D6EDB}" dt="2023-08-13T09:52:14.983" v="1125" actId="207"/>
          <ac:spMkLst>
            <pc:docMk/>
            <pc:sldMk cId="4271773437" sldId="373"/>
            <ac:spMk id="9" creationId="{49531DC5-F977-69F7-2719-8CB107E670C4}"/>
          </ac:spMkLst>
        </pc:spChg>
        <pc:picChg chg="add mod">
          <ac:chgData name="Jürgen Donders" userId="e40fcb4c-3164-4921-ad09-95ceaf0c4cea" providerId="ADAL" clId="{CAD53E41-D351-435C-82E5-AB5C083D6EDB}" dt="2023-08-13T09:54:26.517" v="1135" actId="14100"/>
          <ac:picMkLst>
            <pc:docMk/>
            <pc:sldMk cId="4271773437" sldId="373"/>
            <ac:picMk id="11" creationId="{DCE48A5F-0760-84E3-DA20-30B5EFABA150}"/>
          </ac:picMkLst>
        </pc:picChg>
        <pc:picChg chg="del">
          <ac:chgData name="Jürgen Donders" userId="e40fcb4c-3164-4921-ad09-95ceaf0c4cea" providerId="ADAL" clId="{CAD53E41-D351-435C-82E5-AB5C083D6EDB}" dt="2023-08-13T09:51:27.686" v="1104" actId="478"/>
          <ac:picMkLst>
            <pc:docMk/>
            <pc:sldMk cId="4271773437" sldId="373"/>
            <ac:picMk id="12" creationId="{7D6003CD-96E3-AD5C-A3A9-F7E4DFB79281}"/>
          </ac:picMkLst>
        </pc:picChg>
        <pc:picChg chg="add mod">
          <ac:chgData name="Jürgen Donders" userId="e40fcb4c-3164-4921-ad09-95ceaf0c4cea" providerId="ADAL" clId="{CAD53E41-D351-435C-82E5-AB5C083D6EDB}" dt="2023-08-13T10:00:03.787" v="1249" actId="1076"/>
          <ac:picMkLst>
            <pc:docMk/>
            <pc:sldMk cId="4271773437" sldId="373"/>
            <ac:picMk id="48" creationId="{3F6D0ACB-360E-BCA7-6463-9DB0E342F971}"/>
          </ac:picMkLst>
        </pc:picChg>
        <pc:cxnChg chg="add mod">
          <ac:chgData name="Jürgen Donders" userId="e40fcb4c-3164-4921-ad09-95ceaf0c4cea" providerId="ADAL" clId="{CAD53E41-D351-435C-82E5-AB5C083D6EDB}" dt="2023-08-24T05:16:40.210" v="2648" actId="14100"/>
          <ac:cxnSpMkLst>
            <pc:docMk/>
            <pc:sldMk cId="4271773437" sldId="373"/>
            <ac:cxnSpMk id="3" creationId="{6AB22617-67BD-22DB-CCBB-E84959F3453B}"/>
          </ac:cxnSpMkLst>
        </pc:cxnChg>
        <pc:cxnChg chg="add mod">
          <ac:chgData name="Jürgen Donders" userId="e40fcb4c-3164-4921-ad09-95ceaf0c4cea" providerId="ADAL" clId="{CAD53E41-D351-435C-82E5-AB5C083D6EDB}" dt="2023-08-13T09:54:41.346" v="1137" actId="1076"/>
          <ac:cxnSpMkLst>
            <pc:docMk/>
            <pc:sldMk cId="4271773437" sldId="373"/>
            <ac:cxnSpMk id="13" creationId="{A61D8A1E-2890-DD5F-C8D9-2FC3DCBF78F3}"/>
          </ac:cxnSpMkLst>
        </pc:cxnChg>
        <pc:cxnChg chg="add mod">
          <ac:chgData name="Jürgen Donders" userId="e40fcb4c-3164-4921-ad09-95ceaf0c4cea" providerId="ADAL" clId="{CAD53E41-D351-435C-82E5-AB5C083D6EDB}" dt="2023-08-13T09:55:00.487" v="1149" actId="1037"/>
          <ac:cxnSpMkLst>
            <pc:docMk/>
            <pc:sldMk cId="4271773437" sldId="373"/>
            <ac:cxnSpMk id="14" creationId="{746A2BB8-2E75-0292-53AB-AAFA1A2E41DA}"/>
          </ac:cxnSpMkLst>
        </pc:cxnChg>
        <pc:cxnChg chg="add mod">
          <ac:chgData name="Jürgen Donders" userId="e40fcb4c-3164-4921-ad09-95ceaf0c4cea" providerId="ADAL" clId="{CAD53E41-D351-435C-82E5-AB5C083D6EDB}" dt="2023-08-24T05:16:55.132" v="2652" actId="1035"/>
          <ac:cxnSpMkLst>
            <pc:docMk/>
            <pc:sldMk cId="4271773437" sldId="373"/>
            <ac:cxnSpMk id="15" creationId="{DDC8C0CC-2A61-92C8-FC06-B008FC87114B}"/>
          </ac:cxnSpMkLst>
        </pc:cxnChg>
        <pc:cxnChg chg="add del mod">
          <ac:chgData name="Jürgen Donders" userId="e40fcb4c-3164-4921-ad09-95ceaf0c4cea" providerId="ADAL" clId="{CAD53E41-D351-435C-82E5-AB5C083D6EDB}" dt="2023-08-13T10:00:41" v="1256" actId="478"/>
          <ac:cxnSpMkLst>
            <pc:docMk/>
            <pc:sldMk cId="4271773437" sldId="373"/>
            <ac:cxnSpMk id="17" creationId="{6E07DD1C-CB79-E16B-B267-CCCFC6DE0E1D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18" creationId="{0DAE91F2-1E25-D203-FA5B-191B042EBD95}"/>
          </ac:cxnSpMkLst>
        </pc:cxnChg>
        <pc:cxnChg chg="add mod">
          <ac:chgData name="Jürgen Donders" userId="e40fcb4c-3164-4921-ad09-95ceaf0c4cea" providerId="ADAL" clId="{CAD53E41-D351-435C-82E5-AB5C083D6EDB}" dt="2023-08-13T09:56:08.529" v="1176" actId="1036"/>
          <ac:cxnSpMkLst>
            <pc:docMk/>
            <pc:sldMk cId="4271773437" sldId="373"/>
            <ac:cxnSpMk id="20" creationId="{07F59B27-83D7-4EDA-3EF7-C2A6CBBFCAF8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23" creationId="{ACF7A9C7-EFFF-16CA-596E-7E373AF65519}"/>
          </ac:cxnSpMkLst>
        </pc:cxnChg>
        <pc:cxnChg chg="add mod">
          <ac:chgData name="Jürgen Donders" userId="e40fcb4c-3164-4921-ad09-95ceaf0c4cea" providerId="ADAL" clId="{CAD53E41-D351-435C-82E5-AB5C083D6EDB}" dt="2023-08-13T09:56:34.261" v="1189" actId="14100"/>
          <ac:cxnSpMkLst>
            <pc:docMk/>
            <pc:sldMk cId="4271773437" sldId="373"/>
            <ac:cxnSpMk id="24" creationId="{DB0576B2-6A39-DDEA-14AB-085282D2E6A6}"/>
          </ac:cxnSpMkLst>
        </pc:cxnChg>
        <pc:cxnChg chg="add mod">
          <ac:chgData name="Jürgen Donders" userId="e40fcb4c-3164-4921-ad09-95ceaf0c4cea" providerId="ADAL" clId="{CAD53E41-D351-435C-82E5-AB5C083D6EDB}" dt="2023-08-13T09:56:51.723" v="1201" actId="1038"/>
          <ac:cxnSpMkLst>
            <pc:docMk/>
            <pc:sldMk cId="4271773437" sldId="373"/>
            <ac:cxnSpMk id="27" creationId="{501E1E8F-778F-EBE2-E0AE-68543830AB08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30" creationId="{B1BDFD1B-11CE-F165-533A-87BA09ACF9A1}"/>
          </ac:cxnSpMkLst>
        </pc:cxnChg>
        <pc:cxnChg chg="add mod">
          <ac:chgData name="Jürgen Donders" userId="e40fcb4c-3164-4921-ad09-95ceaf0c4cea" providerId="ADAL" clId="{CAD53E41-D351-435C-82E5-AB5C083D6EDB}" dt="2023-08-13T09:57:32.721" v="1226" actId="692"/>
          <ac:cxnSpMkLst>
            <pc:docMk/>
            <pc:sldMk cId="4271773437" sldId="373"/>
            <ac:cxnSpMk id="32" creationId="{62EA5715-886B-AC2E-B4D7-81B602AE1835}"/>
          </ac:cxnSpMkLst>
        </pc:cxnChg>
        <pc:cxnChg chg="add mod">
          <ac:chgData name="Jürgen Donders" userId="e40fcb4c-3164-4921-ad09-95ceaf0c4cea" providerId="ADAL" clId="{CAD53E41-D351-435C-82E5-AB5C083D6EDB}" dt="2023-08-13T09:57:46.485" v="1229" actId="14100"/>
          <ac:cxnSpMkLst>
            <pc:docMk/>
            <pc:sldMk cId="4271773437" sldId="373"/>
            <ac:cxnSpMk id="33" creationId="{576BB0E1-0BC7-714A-D076-D59F0EF0D5B1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35" creationId="{CD990916-FAC4-F6D0-C13F-FDA158D08D99}"/>
          </ac:cxnSpMkLst>
        </pc:cxnChg>
        <pc:cxnChg chg="add mod">
          <ac:chgData name="Jürgen Donders" userId="e40fcb4c-3164-4921-ad09-95ceaf0c4cea" providerId="ADAL" clId="{CAD53E41-D351-435C-82E5-AB5C083D6EDB}" dt="2023-08-13T09:57:55.069" v="1231" actId="1076"/>
          <ac:cxnSpMkLst>
            <pc:docMk/>
            <pc:sldMk cId="4271773437" sldId="373"/>
            <ac:cxnSpMk id="37" creationId="{B936DD5E-471F-1D37-CB60-0BA29323757F}"/>
          </ac:cxnSpMkLst>
        </pc:cxnChg>
        <pc:cxnChg chg="add del mod">
          <ac:chgData name="Jürgen Donders" userId="e40fcb4c-3164-4921-ad09-95ceaf0c4cea" providerId="ADAL" clId="{CAD53E41-D351-435C-82E5-AB5C083D6EDB}" dt="2023-08-13T09:59:18.622" v="1241" actId="478"/>
          <ac:cxnSpMkLst>
            <pc:docMk/>
            <pc:sldMk cId="4271773437" sldId="373"/>
            <ac:cxnSpMk id="38" creationId="{11914BE0-9B09-AFAD-5F67-CD387BD1405E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39" creationId="{61E2C265-B0FF-7442-8D79-7F203BAD6762}"/>
          </ac:cxnSpMkLst>
        </pc:cxnChg>
        <pc:cxnChg chg="add mod">
          <ac:chgData name="Jürgen Donders" userId="e40fcb4c-3164-4921-ad09-95ceaf0c4cea" providerId="ADAL" clId="{CAD53E41-D351-435C-82E5-AB5C083D6EDB}" dt="2023-08-13T09:58:30.171" v="1237" actId="1076"/>
          <ac:cxnSpMkLst>
            <pc:docMk/>
            <pc:sldMk cId="4271773437" sldId="373"/>
            <ac:cxnSpMk id="41" creationId="{D2A5FA93-F36C-9D8B-7F97-EEBCE0BCCE17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43" creationId="{C71637D9-373B-4BA3-6B36-04A2DD283598}"/>
          </ac:cxnSpMkLst>
        </pc:cxnChg>
        <pc:cxnChg chg="add del mod">
          <ac:chgData name="Jürgen Donders" userId="e40fcb4c-3164-4921-ad09-95ceaf0c4cea" providerId="ADAL" clId="{CAD53E41-D351-435C-82E5-AB5C083D6EDB}" dt="2023-08-13T09:59:53.748" v="1247" actId="478"/>
          <ac:cxnSpMkLst>
            <pc:docMk/>
            <pc:sldMk cId="4271773437" sldId="373"/>
            <ac:cxnSpMk id="44" creationId="{ECCDA575-05D5-754B-50AB-26B2DE6A06A8}"/>
          </ac:cxnSpMkLst>
        </pc:cxnChg>
        <pc:cxnChg chg="add mod">
          <ac:chgData name="Jürgen Donders" userId="e40fcb4c-3164-4921-ad09-95ceaf0c4cea" providerId="ADAL" clId="{CAD53E41-D351-435C-82E5-AB5C083D6EDB}" dt="2023-08-13T10:00:25.775" v="1252" actId="14100"/>
          <ac:cxnSpMkLst>
            <pc:docMk/>
            <pc:sldMk cId="4271773437" sldId="373"/>
            <ac:cxnSpMk id="49" creationId="{DE92B053-49F1-9A6F-FA94-E683259144A0}"/>
          </ac:cxnSpMkLst>
        </pc:cxnChg>
        <pc:cxnChg chg="add mod">
          <ac:chgData name="Jürgen Donders" userId="e40fcb4c-3164-4921-ad09-95ceaf0c4cea" providerId="ADAL" clId="{CAD53E41-D351-435C-82E5-AB5C083D6EDB}" dt="2023-08-13T10:00:46.196" v="1257" actId="14100"/>
          <ac:cxnSpMkLst>
            <pc:docMk/>
            <pc:sldMk cId="4271773437" sldId="373"/>
            <ac:cxnSpMk id="52" creationId="{3F24ED41-8228-C992-3058-51D694C5292E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53" creationId="{AF08592E-DFBC-4D26-2FB2-1B6AB83687D4}"/>
          </ac:cxnSpMkLst>
        </pc:cxnChg>
        <pc:cxnChg chg="add mod">
          <ac:chgData name="Jürgen Donders" userId="e40fcb4c-3164-4921-ad09-95ceaf0c4cea" providerId="ADAL" clId="{CAD53E41-D351-435C-82E5-AB5C083D6EDB}" dt="2023-08-13T10:00:59.129" v="1260" actId="14100"/>
          <ac:cxnSpMkLst>
            <pc:docMk/>
            <pc:sldMk cId="4271773437" sldId="373"/>
            <ac:cxnSpMk id="57" creationId="{13EAE32F-17DE-03CF-817B-E374B8B0D42F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60" creationId="{F78CC3AA-6EC0-1611-671C-56E013BD0A91}"/>
          </ac:cxnSpMkLst>
        </pc:cxnChg>
        <pc:cxnChg chg="add mod">
          <ac:chgData name="Jürgen Donders" userId="e40fcb4c-3164-4921-ad09-95ceaf0c4cea" providerId="ADAL" clId="{CAD53E41-D351-435C-82E5-AB5C083D6EDB}" dt="2023-08-13T10:01:14.390" v="1266" actId="1035"/>
          <ac:cxnSpMkLst>
            <pc:docMk/>
            <pc:sldMk cId="4271773437" sldId="373"/>
            <ac:cxnSpMk id="61" creationId="{B4B45472-A26B-2D86-5811-5F195E04ADA8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1024" creationId="{C334EFD5-B094-012D-53F5-39D40FEFD41D}"/>
          </ac:cxnSpMkLst>
        </pc:cxnChg>
        <pc:cxnChg chg="add mod">
          <ac:chgData name="Jürgen Donders" userId="e40fcb4c-3164-4921-ad09-95ceaf0c4cea" providerId="ADAL" clId="{CAD53E41-D351-435C-82E5-AB5C083D6EDB}" dt="2023-08-13T10:01:24.461" v="1269" actId="14100"/>
          <ac:cxnSpMkLst>
            <pc:docMk/>
            <pc:sldMk cId="4271773437" sldId="373"/>
            <ac:cxnSpMk id="1025" creationId="{D3508B72-750E-6015-8EBD-FBDB62BCF97D}"/>
          </ac:cxnSpMkLst>
        </pc:cxnChg>
        <pc:cxnChg chg="del">
          <ac:chgData name="Jürgen Donders" userId="e40fcb4c-3164-4921-ad09-95ceaf0c4cea" providerId="ADAL" clId="{CAD53E41-D351-435C-82E5-AB5C083D6EDB}" dt="2023-08-13T09:51:32.795" v="1105" actId="478"/>
          <ac:cxnSpMkLst>
            <pc:docMk/>
            <pc:sldMk cId="4271773437" sldId="373"/>
            <ac:cxnSpMk id="1029" creationId="{3609916B-748F-C406-0D31-88549B2D01BC}"/>
          </ac:cxnSpMkLst>
        </pc:cxnChg>
        <pc:cxnChg chg="add mod">
          <ac:chgData name="Jürgen Donders" userId="e40fcb4c-3164-4921-ad09-95ceaf0c4cea" providerId="ADAL" clId="{CAD53E41-D351-435C-82E5-AB5C083D6EDB}" dt="2023-08-13T10:01:43.597" v="1275" actId="1036"/>
          <ac:cxnSpMkLst>
            <pc:docMk/>
            <pc:sldMk cId="4271773437" sldId="373"/>
            <ac:cxnSpMk id="1030" creationId="{8369A0BB-CEC3-9DAE-6E87-8BB9BB57069F}"/>
          </ac:cxnSpMkLst>
        </pc:cxnChg>
        <pc:cxnChg chg="add mod">
          <ac:chgData name="Jürgen Donders" userId="e40fcb4c-3164-4921-ad09-95ceaf0c4cea" providerId="ADAL" clId="{CAD53E41-D351-435C-82E5-AB5C083D6EDB}" dt="2023-08-13T10:02:09.324" v="1284" actId="1038"/>
          <ac:cxnSpMkLst>
            <pc:docMk/>
            <pc:sldMk cId="4271773437" sldId="373"/>
            <ac:cxnSpMk id="1033" creationId="{F18FCDA4-41AE-2187-31F3-A77AB9C2DE63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3T06:45:09.011" v="2559" actId="1035"/>
        <pc:sldMkLst>
          <pc:docMk/>
          <pc:sldMk cId="1426655870" sldId="374"/>
        </pc:sldMkLst>
        <pc:spChg chg="mod">
          <ac:chgData name="Jürgen Donders" userId="e40fcb4c-3164-4921-ad09-95ceaf0c4cea" providerId="ADAL" clId="{CAD53E41-D351-435C-82E5-AB5C083D6EDB}" dt="2023-08-13T11:46:44.994" v="2500" actId="207"/>
          <ac:spMkLst>
            <pc:docMk/>
            <pc:sldMk cId="1426655870" sldId="374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1:45:03.887" v="2492" actId="20577"/>
          <ac:spMkLst>
            <pc:docMk/>
            <pc:sldMk cId="1426655870" sldId="374"/>
            <ac:spMk id="4" creationId="{AB61BFAB-DFC8-4E63-8A27-D9F59F768B1D}"/>
          </ac:spMkLst>
        </pc:spChg>
        <pc:spChg chg="del">
          <ac:chgData name="Jürgen Donders" userId="e40fcb4c-3164-4921-ad09-95ceaf0c4cea" providerId="ADAL" clId="{CAD53E41-D351-435C-82E5-AB5C083D6EDB}" dt="2023-08-13T10:06:08.557" v="1298" actId="478"/>
          <ac:spMkLst>
            <pc:docMk/>
            <pc:sldMk cId="1426655870" sldId="374"/>
            <ac:spMk id="9" creationId="{F415EF08-2D4E-20C6-40A1-FDE2D84855AB}"/>
          </ac:spMkLst>
        </pc:spChg>
        <pc:spChg chg="del">
          <ac:chgData name="Jürgen Donders" userId="e40fcb4c-3164-4921-ad09-95ceaf0c4cea" providerId="ADAL" clId="{CAD53E41-D351-435C-82E5-AB5C083D6EDB}" dt="2023-08-13T10:04:38.836" v="1297" actId="478"/>
          <ac:spMkLst>
            <pc:docMk/>
            <pc:sldMk cId="1426655870" sldId="374"/>
            <ac:spMk id="35" creationId="{D8EF10AD-CF74-70A4-18BA-BA847A41E518}"/>
          </ac:spMkLst>
        </pc:spChg>
        <pc:spChg chg="add del mod">
          <ac:chgData name="Jürgen Donders" userId="e40fcb4c-3164-4921-ad09-95ceaf0c4cea" providerId="ADAL" clId="{CAD53E41-D351-435C-82E5-AB5C083D6EDB}" dt="2023-08-13T11:47:20.027" v="2502" actId="478"/>
          <ac:spMkLst>
            <pc:docMk/>
            <pc:sldMk cId="1426655870" sldId="374"/>
            <ac:spMk id="46" creationId="{9FEAB725-55A2-CF36-BFED-D72392AA6738}"/>
          </ac:spMkLst>
        </pc:spChg>
        <pc:spChg chg="mod">
          <ac:chgData name="Jürgen Donders" userId="e40fcb4c-3164-4921-ad09-95ceaf0c4cea" providerId="ADAL" clId="{CAD53E41-D351-435C-82E5-AB5C083D6EDB}" dt="2023-08-13T11:47:16.669" v="2501" actId="20577"/>
          <ac:spMkLst>
            <pc:docMk/>
            <pc:sldMk cId="1426655870" sldId="374"/>
            <ac:spMk id="51" creationId="{FAE91BBB-FBF3-12C5-EF6D-664DA5A37125}"/>
          </ac:spMkLst>
        </pc:spChg>
        <pc:spChg chg="del">
          <ac:chgData name="Jürgen Donders" userId="e40fcb4c-3164-4921-ad09-95ceaf0c4cea" providerId="ADAL" clId="{CAD53E41-D351-435C-82E5-AB5C083D6EDB}" dt="2023-08-13T10:06:10.706" v="1299" actId="478"/>
          <ac:spMkLst>
            <pc:docMk/>
            <pc:sldMk cId="1426655870" sldId="374"/>
            <ac:spMk id="52" creationId="{0629898B-F78B-2DC8-57CF-A0593A457FE4}"/>
          </ac:spMkLst>
        </pc:spChg>
        <pc:picChg chg="del">
          <ac:chgData name="Jürgen Donders" userId="e40fcb4c-3164-4921-ad09-95ceaf0c4cea" providerId="ADAL" clId="{CAD53E41-D351-435C-82E5-AB5C083D6EDB}" dt="2023-08-13T10:04:25.348" v="1293" actId="478"/>
          <ac:picMkLst>
            <pc:docMk/>
            <pc:sldMk cId="1426655870" sldId="374"/>
            <ac:picMk id="5" creationId="{1934CB96-F066-CFD9-95FF-DC8A004A9A19}"/>
          </ac:picMkLst>
        </pc:picChg>
        <pc:picChg chg="add del mod">
          <ac:chgData name="Jürgen Donders" userId="e40fcb4c-3164-4921-ad09-95ceaf0c4cea" providerId="ADAL" clId="{CAD53E41-D351-435C-82E5-AB5C083D6EDB}" dt="2023-08-13T10:10:35.332" v="1350" actId="478"/>
          <ac:picMkLst>
            <pc:docMk/>
            <pc:sldMk cId="1426655870" sldId="374"/>
            <ac:picMk id="6" creationId="{F51C87D0-7711-70A7-7C37-9C5DD701FE21}"/>
          </ac:picMkLst>
        </pc:picChg>
        <pc:picChg chg="del">
          <ac:chgData name="Jürgen Donders" userId="e40fcb4c-3164-4921-ad09-95ceaf0c4cea" providerId="ADAL" clId="{CAD53E41-D351-435C-82E5-AB5C083D6EDB}" dt="2023-08-13T10:04:29.051" v="1294" actId="478"/>
          <ac:picMkLst>
            <pc:docMk/>
            <pc:sldMk cId="1426655870" sldId="374"/>
            <ac:picMk id="11" creationId="{648F27B3-0A30-18F3-D3DD-11D20E914DAA}"/>
          </ac:picMkLst>
        </pc:picChg>
        <pc:picChg chg="add del mod">
          <ac:chgData name="Jürgen Donders" userId="e40fcb4c-3164-4921-ad09-95ceaf0c4cea" providerId="ADAL" clId="{CAD53E41-D351-435C-82E5-AB5C083D6EDB}" dt="2023-08-13T11:45:11.326" v="2493" actId="478"/>
          <ac:picMkLst>
            <pc:docMk/>
            <pc:sldMk cId="1426655870" sldId="374"/>
            <ac:picMk id="44" creationId="{714B6C06-DCCF-6A11-526C-933ADF852338}"/>
          </ac:picMkLst>
        </pc:picChg>
        <pc:picChg chg="add mod">
          <ac:chgData name="Jürgen Donders" userId="e40fcb4c-3164-4921-ad09-95ceaf0c4cea" providerId="ADAL" clId="{CAD53E41-D351-435C-82E5-AB5C083D6EDB}" dt="2023-08-13T11:46:00.180" v="2496" actId="14100"/>
          <ac:picMkLst>
            <pc:docMk/>
            <pc:sldMk cId="1426655870" sldId="374"/>
            <ac:picMk id="1036" creationId="{7472D0E8-71BD-385C-C9A1-FE4EB7578843}"/>
          </ac:picMkLst>
        </pc:picChg>
        <pc:cxnChg chg="add mod">
          <ac:chgData name="Jürgen Donders" userId="e40fcb4c-3164-4921-ad09-95ceaf0c4cea" providerId="ADAL" clId="{CAD53E41-D351-435C-82E5-AB5C083D6EDB}" dt="2023-08-23T06:44:47.292" v="2550" actId="14100"/>
          <ac:cxnSpMkLst>
            <pc:docMk/>
            <pc:sldMk cId="1426655870" sldId="374"/>
            <ac:cxnSpMk id="5" creationId="{91444ECF-A83B-5077-3B13-68060A8D8064}"/>
          </ac:cxnSpMkLst>
        </pc:cxnChg>
        <pc:cxnChg chg="add del mod">
          <ac:chgData name="Jürgen Donders" userId="e40fcb4c-3164-4921-ad09-95ceaf0c4cea" providerId="ADAL" clId="{CAD53E41-D351-435C-82E5-AB5C083D6EDB}" dt="2023-08-13T10:10:39.710" v="1351" actId="478"/>
          <ac:cxnSpMkLst>
            <pc:docMk/>
            <pc:sldMk cId="1426655870" sldId="374"/>
            <ac:cxnSpMk id="7" creationId="{5B5688FC-EDFE-E4DD-E084-A9F87796F295}"/>
          </ac:cxnSpMkLst>
        </pc:cxnChg>
        <pc:cxnChg chg="add mod">
          <ac:chgData name="Jürgen Donders" userId="e40fcb4c-3164-4921-ad09-95ceaf0c4cea" providerId="ADAL" clId="{CAD53E41-D351-435C-82E5-AB5C083D6EDB}" dt="2023-08-23T06:44:56.822" v="2553" actId="14100"/>
          <ac:cxnSpMkLst>
            <pc:docMk/>
            <pc:sldMk cId="1426655870" sldId="374"/>
            <ac:cxnSpMk id="10" creationId="{54FC9862-2E5E-7ECA-5D5D-33F59A67EF63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13" creationId="{DCC83CCF-08C4-99AF-146D-FB89195DDE29}"/>
          </ac:cxnSpMkLst>
        </pc:cxnChg>
        <pc:cxnChg chg="add mod">
          <ac:chgData name="Jürgen Donders" userId="e40fcb4c-3164-4921-ad09-95ceaf0c4cea" providerId="ADAL" clId="{CAD53E41-D351-435C-82E5-AB5C083D6EDB}" dt="2023-08-23T06:45:09.011" v="2559" actId="1035"/>
          <ac:cxnSpMkLst>
            <pc:docMk/>
            <pc:sldMk cId="1426655870" sldId="374"/>
            <ac:cxnSpMk id="14" creationId="{BA514A10-E8BE-96DF-B690-70138ADEE9F7}"/>
          </ac:cxnSpMkLst>
        </pc:cxnChg>
        <pc:cxnChg chg="add del mod">
          <ac:chgData name="Jürgen Donders" userId="e40fcb4c-3164-4921-ad09-95ceaf0c4cea" providerId="ADAL" clId="{CAD53E41-D351-435C-82E5-AB5C083D6EDB}" dt="2023-08-13T10:10:39.710" v="1351" actId="478"/>
          <ac:cxnSpMkLst>
            <pc:docMk/>
            <pc:sldMk cId="1426655870" sldId="374"/>
            <ac:cxnSpMk id="15" creationId="{FC0A4AAC-DCA0-03F7-2C25-DBAF9512F328}"/>
          </ac:cxnSpMkLst>
        </pc:cxnChg>
        <pc:cxnChg chg="add del mod">
          <ac:chgData name="Jürgen Donders" userId="e40fcb4c-3164-4921-ad09-95ceaf0c4cea" providerId="ADAL" clId="{CAD53E41-D351-435C-82E5-AB5C083D6EDB}" dt="2023-08-13T10:10:43.155" v="1352" actId="478"/>
          <ac:cxnSpMkLst>
            <pc:docMk/>
            <pc:sldMk cId="1426655870" sldId="374"/>
            <ac:cxnSpMk id="18" creationId="{603AF45A-C3A1-9F12-DE0E-6D76DBF07246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19" creationId="{039D2124-24FF-232B-2C2F-6C24F2AC3698}"/>
          </ac:cxnSpMkLst>
        </pc:cxnChg>
        <pc:cxnChg chg="add del mod">
          <ac:chgData name="Jürgen Donders" userId="e40fcb4c-3164-4921-ad09-95ceaf0c4cea" providerId="ADAL" clId="{CAD53E41-D351-435C-82E5-AB5C083D6EDB}" dt="2023-08-13T10:10:43.155" v="1352" actId="478"/>
          <ac:cxnSpMkLst>
            <pc:docMk/>
            <pc:sldMk cId="1426655870" sldId="374"/>
            <ac:cxnSpMk id="22" creationId="{922595D2-3BDC-AD0C-C155-7A51BC61CBAC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23" creationId="{F9242B91-AB98-4CB9-DAB6-387A289B432C}"/>
          </ac:cxnSpMkLst>
        </pc:cxnChg>
        <pc:cxnChg chg="add del mod">
          <ac:chgData name="Jürgen Donders" userId="e40fcb4c-3164-4921-ad09-95ceaf0c4cea" providerId="ADAL" clId="{CAD53E41-D351-435C-82E5-AB5C083D6EDB}" dt="2023-08-13T10:10:39.710" v="1351" actId="478"/>
          <ac:cxnSpMkLst>
            <pc:docMk/>
            <pc:sldMk cId="1426655870" sldId="374"/>
            <ac:cxnSpMk id="26" creationId="{E1ABAA14-19C9-0E69-6F14-EF0D3F8C519A}"/>
          </ac:cxnSpMkLst>
        </pc:cxnChg>
        <pc:cxnChg chg="add del mod">
          <ac:chgData name="Jürgen Donders" userId="e40fcb4c-3164-4921-ad09-95ceaf0c4cea" providerId="ADAL" clId="{CAD53E41-D351-435C-82E5-AB5C083D6EDB}" dt="2023-08-13T10:10:39.710" v="1351" actId="478"/>
          <ac:cxnSpMkLst>
            <pc:docMk/>
            <pc:sldMk cId="1426655870" sldId="374"/>
            <ac:cxnSpMk id="29" creationId="{FB1DE9FB-BCF0-8673-BAC3-96EADB63DA7D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30" creationId="{17A6B89E-6FA0-B5AA-2554-7EA582BFB853}"/>
          </ac:cxnSpMkLst>
        </pc:cxnChg>
        <pc:cxnChg chg="add del mod">
          <ac:chgData name="Jürgen Donders" userId="e40fcb4c-3164-4921-ad09-95ceaf0c4cea" providerId="ADAL" clId="{CAD53E41-D351-435C-82E5-AB5C083D6EDB}" dt="2023-08-13T10:10:39.710" v="1351" actId="478"/>
          <ac:cxnSpMkLst>
            <pc:docMk/>
            <pc:sldMk cId="1426655870" sldId="374"/>
            <ac:cxnSpMk id="33" creationId="{16669143-2BEB-B0BD-43AB-EE2E333788B4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36" creationId="{24B80201-B432-49D3-09EF-0FD67AAA6EA4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37" creationId="{C5DDAD87-C8E4-B0DD-E3EB-EC6FC5DD365F}"/>
          </ac:cxnSpMkLst>
        </pc:cxnChg>
        <pc:cxnChg chg="add del mod">
          <ac:chgData name="Jürgen Donders" userId="e40fcb4c-3164-4921-ad09-95ceaf0c4cea" providerId="ADAL" clId="{CAD53E41-D351-435C-82E5-AB5C083D6EDB}" dt="2023-08-13T10:10:39.710" v="1351" actId="478"/>
          <ac:cxnSpMkLst>
            <pc:docMk/>
            <pc:sldMk cId="1426655870" sldId="374"/>
            <ac:cxnSpMk id="39" creationId="{3E2EB953-EAE7-508C-B26E-F571EE4C11F6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41" creationId="{D73A82DF-891A-2C81-7930-8F1EEDC0150E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45" creationId="{6BF61824-548C-274C-5DF2-16047353B5E1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47" creationId="{0ECB52D5-5631-A764-8E11-05010BB99FC9}"/>
          </ac:cxnSpMkLst>
        </pc:cxnChg>
        <pc:cxnChg chg="del">
          <ac:chgData name="Jürgen Donders" userId="e40fcb4c-3164-4921-ad09-95ceaf0c4cea" providerId="ADAL" clId="{CAD53E41-D351-435C-82E5-AB5C083D6EDB}" dt="2023-08-13T10:04:38.836" v="1297" actId="478"/>
          <ac:cxnSpMkLst>
            <pc:docMk/>
            <pc:sldMk cId="1426655870" sldId="374"/>
            <ac:cxnSpMk id="48" creationId="{9945ABD0-CE98-D40E-97F0-9E4C3D2D7494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53" creationId="{9D989003-3473-1A71-BA0A-9D07C7C69667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56" creationId="{F9EEBFA2-2C3C-0064-04A5-BC1336B4D179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59" creationId="{E4399615-8CE2-6CAC-D91B-17AF99A1B329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62" creationId="{40FA390B-C137-EC38-09A7-5EB3B8EE8EFC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1025" creationId="{8B44E8C6-2C01-2ED5-8029-A25E22919E5C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1029" creationId="{0BD33311-E482-9B50-0FE7-5AC5A3AFE232}"/>
          </ac:cxnSpMkLst>
        </pc:cxnChg>
        <pc:cxnChg chg="add del mod">
          <ac:chgData name="Jürgen Donders" userId="e40fcb4c-3164-4921-ad09-95ceaf0c4cea" providerId="ADAL" clId="{CAD53E41-D351-435C-82E5-AB5C083D6EDB}" dt="2023-08-13T11:45:11.326" v="2493" actId="478"/>
          <ac:cxnSpMkLst>
            <pc:docMk/>
            <pc:sldMk cId="1426655870" sldId="374"/>
            <ac:cxnSpMk id="1032" creationId="{B60B2E8A-4922-9817-7024-12CCEAC82FB8}"/>
          </ac:cxnSpMkLst>
        </pc:cxnChg>
        <pc:cxnChg chg="add mod">
          <ac:chgData name="Jürgen Donders" userId="e40fcb4c-3164-4921-ad09-95ceaf0c4cea" providerId="ADAL" clId="{CAD53E41-D351-435C-82E5-AB5C083D6EDB}" dt="2023-08-13T11:47:40.716" v="2505" actId="14100"/>
          <ac:cxnSpMkLst>
            <pc:docMk/>
            <pc:sldMk cId="1426655870" sldId="374"/>
            <ac:cxnSpMk id="1037" creationId="{34937C6A-859E-5F51-7B38-017B705FB1E3}"/>
          </ac:cxnSpMkLst>
        </pc:cxnChg>
        <pc:cxnChg chg="add mod">
          <ac:chgData name="Jürgen Donders" userId="e40fcb4c-3164-4921-ad09-95ceaf0c4cea" providerId="ADAL" clId="{CAD53E41-D351-435C-82E5-AB5C083D6EDB}" dt="2023-08-13T11:47:56.101" v="2508" actId="14100"/>
          <ac:cxnSpMkLst>
            <pc:docMk/>
            <pc:sldMk cId="1426655870" sldId="374"/>
            <ac:cxnSpMk id="1040" creationId="{A043EFF5-1300-C798-0FC9-728A2A651D81}"/>
          </ac:cxnSpMkLst>
        </pc:cxnChg>
        <pc:cxnChg chg="add mod">
          <ac:chgData name="Jürgen Donders" userId="e40fcb4c-3164-4921-ad09-95ceaf0c4cea" providerId="ADAL" clId="{CAD53E41-D351-435C-82E5-AB5C083D6EDB}" dt="2023-08-13T11:48:09.210" v="2514" actId="1035"/>
          <ac:cxnSpMkLst>
            <pc:docMk/>
            <pc:sldMk cId="1426655870" sldId="374"/>
            <ac:cxnSpMk id="1043" creationId="{910382BB-C091-6ECD-FF30-FDE59C33A779}"/>
          </ac:cxnSpMkLst>
        </pc:cxnChg>
        <pc:cxnChg chg="add mod">
          <ac:chgData name="Jürgen Donders" userId="e40fcb4c-3164-4921-ad09-95ceaf0c4cea" providerId="ADAL" clId="{CAD53E41-D351-435C-82E5-AB5C083D6EDB}" dt="2023-08-13T11:48:31.299" v="2517" actId="14100"/>
          <ac:cxnSpMkLst>
            <pc:docMk/>
            <pc:sldMk cId="1426655870" sldId="374"/>
            <ac:cxnSpMk id="1046" creationId="{0E444BD4-ED0F-A972-C16B-EE38739CCDE3}"/>
          </ac:cxnSpMkLst>
        </pc:cxnChg>
        <pc:cxnChg chg="add mod">
          <ac:chgData name="Jürgen Donders" userId="e40fcb4c-3164-4921-ad09-95ceaf0c4cea" providerId="ADAL" clId="{CAD53E41-D351-435C-82E5-AB5C083D6EDB}" dt="2023-08-13T11:48:43.857" v="2520" actId="14100"/>
          <ac:cxnSpMkLst>
            <pc:docMk/>
            <pc:sldMk cId="1426655870" sldId="374"/>
            <ac:cxnSpMk id="1049" creationId="{DBB6F4C7-AC96-61BC-0F78-3AA434C9BA4C}"/>
          </ac:cxnSpMkLst>
        </pc:cxnChg>
        <pc:cxnChg chg="add mod">
          <ac:chgData name="Jürgen Donders" userId="e40fcb4c-3164-4921-ad09-95ceaf0c4cea" providerId="ADAL" clId="{CAD53E41-D351-435C-82E5-AB5C083D6EDB}" dt="2023-08-13T11:49:07.155" v="2530" actId="1035"/>
          <ac:cxnSpMkLst>
            <pc:docMk/>
            <pc:sldMk cId="1426655870" sldId="374"/>
            <ac:cxnSpMk id="1052" creationId="{01C5BFB2-0DDA-FE4B-FE5D-EDC6F8C34CF3}"/>
          </ac:cxnSpMkLst>
        </pc:cxnChg>
        <pc:cxnChg chg="add mod">
          <ac:chgData name="Jürgen Donders" userId="e40fcb4c-3164-4921-ad09-95ceaf0c4cea" providerId="ADAL" clId="{CAD53E41-D351-435C-82E5-AB5C083D6EDB}" dt="2023-08-13T11:49:17.808" v="2536" actId="1036"/>
          <ac:cxnSpMkLst>
            <pc:docMk/>
            <pc:sldMk cId="1426655870" sldId="374"/>
            <ac:cxnSpMk id="1057" creationId="{C4657268-F638-A3C4-DF2A-3367637DA5E3}"/>
          </ac:cxnSpMkLst>
        </pc:cxnChg>
        <pc:cxnChg chg="add mod">
          <ac:chgData name="Jürgen Donders" userId="e40fcb4c-3164-4921-ad09-95ceaf0c4cea" providerId="ADAL" clId="{CAD53E41-D351-435C-82E5-AB5C083D6EDB}" dt="2023-08-23T06:44:32.629" v="2546" actId="14100"/>
          <ac:cxnSpMkLst>
            <pc:docMk/>
            <pc:sldMk cId="1426655870" sldId="374"/>
            <ac:cxnSpMk id="1060" creationId="{9230514C-9983-FC5C-FDA4-5A237A5857FE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4T05:27:12.415" v="2710" actId="14100"/>
        <pc:sldMkLst>
          <pc:docMk/>
          <pc:sldMk cId="894838435" sldId="375"/>
        </pc:sldMkLst>
        <pc:spChg chg="mod ord">
          <ac:chgData name="Jürgen Donders" userId="e40fcb4c-3164-4921-ad09-95ceaf0c4cea" providerId="ADAL" clId="{CAD53E41-D351-435C-82E5-AB5C083D6EDB}" dt="2023-08-24T05:26:34.757" v="2706" actId="207"/>
          <ac:spMkLst>
            <pc:docMk/>
            <pc:sldMk cId="894838435" sldId="375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0:16:34.074" v="1430" actId="20577"/>
          <ac:spMkLst>
            <pc:docMk/>
            <pc:sldMk cId="894838435" sldId="375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10:20:47.256" v="1487" actId="1037"/>
          <ac:spMkLst>
            <pc:docMk/>
            <pc:sldMk cId="894838435" sldId="375"/>
            <ac:spMk id="7" creationId="{C715F55B-2038-728F-09D9-443F1A4BEC42}"/>
          </ac:spMkLst>
        </pc:spChg>
        <pc:spChg chg="add mod">
          <ac:chgData name="Jürgen Donders" userId="e40fcb4c-3164-4921-ad09-95ceaf0c4cea" providerId="ADAL" clId="{CAD53E41-D351-435C-82E5-AB5C083D6EDB}" dt="2023-08-13T10:21:35.482" v="1524" actId="1076"/>
          <ac:spMkLst>
            <pc:docMk/>
            <pc:sldMk cId="894838435" sldId="375"/>
            <ac:spMk id="9" creationId="{7956EE14-62C0-3569-776B-E1A94584FD51}"/>
          </ac:spMkLst>
        </pc:spChg>
        <pc:spChg chg="del">
          <ac:chgData name="Jürgen Donders" userId="e40fcb4c-3164-4921-ad09-95ceaf0c4cea" providerId="ADAL" clId="{CAD53E41-D351-435C-82E5-AB5C083D6EDB}" dt="2023-08-13T10:16:46.847" v="1435" actId="478"/>
          <ac:spMkLst>
            <pc:docMk/>
            <pc:sldMk cId="894838435" sldId="375"/>
            <ac:spMk id="11" creationId="{A54C03B7-A306-4617-F733-68B333A1F975}"/>
          </ac:spMkLst>
        </pc:spChg>
        <pc:picChg chg="del">
          <ac:chgData name="Jürgen Donders" userId="e40fcb4c-3164-4921-ad09-95ceaf0c4cea" providerId="ADAL" clId="{CAD53E41-D351-435C-82E5-AB5C083D6EDB}" dt="2023-08-13T10:16:39.355" v="1432" actId="478"/>
          <ac:picMkLst>
            <pc:docMk/>
            <pc:sldMk cId="894838435" sldId="375"/>
            <ac:picMk id="5" creationId="{6EBD1AAB-8BC1-5E6F-C014-18488A96F456}"/>
          </ac:picMkLst>
        </pc:picChg>
        <pc:picChg chg="add mod">
          <ac:chgData name="Jürgen Donders" userId="e40fcb4c-3164-4921-ad09-95ceaf0c4cea" providerId="ADAL" clId="{CAD53E41-D351-435C-82E5-AB5C083D6EDB}" dt="2023-08-13T10:18:52.011" v="1442" actId="1076"/>
          <ac:picMkLst>
            <pc:docMk/>
            <pc:sldMk cId="894838435" sldId="375"/>
            <ac:picMk id="6" creationId="{CA9AEA91-57C3-2D4E-D294-BB2F667522A2}"/>
          </ac:picMkLst>
        </pc:picChg>
        <pc:picChg chg="del">
          <ac:chgData name="Jürgen Donders" userId="e40fcb4c-3164-4921-ad09-95ceaf0c4cea" providerId="ADAL" clId="{CAD53E41-D351-435C-82E5-AB5C083D6EDB}" dt="2023-08-13T10:16:37.757" v="1431" actId="478"/>
          <ac:picMkLst>
            <pc:docMk/>
            <pc:sldMk cId="894838435" sldId="375"/>
            <ac:picMk id="10" creationId="{A0729E3E-2839-6341-9BF9-7D030DBD00BE}"/>
          </ac:picMkLst>
        </pc:picChg>
        <pc:picChg chg="del">
          <ac:chgData name="Jürgen Donders" userId="e40fcb4c-3164-4921-ad09-95ceaf0c4cea" providerId="ADAL" clId="{CAD53E41-D351-435C-82E5-AB5C083D6EDB}" dt="2023-08-13T10:16:40.371" v="1433" actId="478"/>
          <ac:picMkLst>
            <pc:docMk/>
            <pc:sldMk cId="894838435" sldId="375"/>
            <ac:picMk id="43" creationId="{35B827D2-2BFD-2B19-3D2D-A36B2A9FA9E2}"/>
          </ac:picMkLst>
        </pc:picChg>
        <pc:cxnChg chg="del">
          <ac:chgData name="Jürgen Donders" userId="e40fcb4c-3164-4921-ad09-95ceaf0c4cea" providerId="ADAL" clId="{CAD53E41-D351-435C-82E5-AB5C083D6EDB}" dt="2023-08-13T10:16:44.142" v="1434" actId="478"/>
          <ac:cxnSpMkLst>
            <pc:docMk/>
            <pc:sldMk cId="894838435" sldId="375"/>
            <ac:cxnSpMk id="13" creationId="{2D1BCD28-79D8-B192-C860-919E2B4EE528}"/>
          </ac:cxnSpMkLst>
        </pc:cxnChg>
        <pc:cxnChg chg="add mod">
          <ac:chgData name="Jürgen Donders" userId="e40fcb4c-3164-4921-ad09-95ceaf0c4cea" providerId="ADAL" clId="{CAD53E41-D351-435C-82E5-AB5C083D6EDB}" dt="2023-08-13T10:21:55.631" v="1527" actId="14100"/>
          <ac:cxnSpMkLst>
            <pc:docMk/>
            <pc:sldMk cId="894838435" sldId="375"/>
            <ac:cxnSpMk id="14" creationId="{943E3EA0-4AD5-F383-9533-3420B7BECF58}"/>
          </ac:cxnSpMkLst>
        </pc:cxnChg>
        <pc:cxnChg chg="del">
          <ac:chgData name="Jürgen Donders" userId="e40fcb4c-3164-4921-ad09-95ceaf0c4cea" providerId="ADAL" clId="{CAD53E41-D351-435C-82E5-AB5C083D6EDB}" dt="2023-08-13T10:16:44.142" v="1434" actId="478"/>
          <ac:cxnSpMkLst>
            <pc:docMk/>
            <pc:sldMk cId="894838435" sldId="375"/>
            <ac:cxnSpMk id="17" creationId="{2F71AF54-1324-4758-AE44-0C76FB0D373F}"/>
          </ac:cxnSpMkLst>
        </pc:cxnChg>
        <pc:cxnChg chg="add mod">
          <ac:chgData name="Jürgen Donders" userId="e40fcb4c-3164-4921-ad09-95ceaf0c4cea" providerId="ADAL" clId="{CAD53E41-D351-435C-82E5-AB5C083D6EDB}" dt="2023-08-13T10:22:15.663" v="1540" actId="1038"/>
          <ac:cxnSpMkLst>
            <pc:docMk/>
            <pc:sldMk cId="894838435" sldId="375"/>
            <ac:cxnSpMk id="18" creationId="{DA5382CE-54AF-DA3A-5F19-C642C72B41B7}"/>
          </ac:cxnSpMkLst>
        </pc:cxnChg>
        <pc:cxnChg chg="del">
          <ac:chgData name="Jürgen Donders" userId="e40fcb4c-3164-4921-ad09-95ceaf0c4cea" providerId="ADAL" clId="{CAD53E41-D351-435C-82E5-AB5C083D6EDB}" dt="2023-08-13T10:16:44.142" v="1434" actId="478"/>
          <ac:cxnSpMkLst>
            <pc:docMk/>
            <pc:sldMk cId="894838435" sldId="375"/>
            <ac:cxnSpMk id="21" creationId="{675289E9-D130-8648-F420-76FDFA570C4A}"/>
          </ac:cxnSpMkLst>
        </pc:cxnChg>
        <pc:cxnChg chg="add mod">
          <ac:chgData name="Jürgen Donders" userId="e40fcb4c-3164-4921-ad09-95ceaf0c4cea" providerId="ADAL" clId="{CAD53E41-D351-435C-82E5-AB5C083D6EDB}" dt="2023-08-13T10:22:32.251" v="1543" actId="14100"/>
          <ac:cxnSpMkLst>
            <pc:docMk/>
            <pc:sldMk cId="894838435" sldId="375"/>
            <ac:cxnSpMk id="22" creationId="{64E9ACB6-D7BF-6158-B5FF-F4ABED1E5982}"/>
          </ac:cxnSpMkLst>
        </pc:cxnChg>
        <pc:cxnChg chg="del">
          <ac:chgData name="Jürgen Donders" userId="e40fcb4c-3164-4921-ad09-95ceaf0c4cea" providerId="ADAL" clId="{CAD53E41-D351-435C-82E5-AB5C083D6EDB}" dt="2023-08-13T10:16:44.142" v="1434" actId="478"/>
          <ac:cxnSpMkLst>
            <pc:docMk/>
            <pc:sldMk cId="894838435" sldId="375"/>
            <ac:cxnSpMk id="25" creationId="{05B460E4-85C1-2D1C-1BB6-C164881A568E}"/>
          </ac:cxnSpMkLst>
        </pc:cxnChg>
        <pc:cxnChg chg="add mod">
          <ac:chgData name="Jürgen Donders" userId="e40fcb4c-3164-4921-ad09-95ceaf0c4cea" providerId="ADAL" clId="{CAD53E41-D351-435C-82E5-AB5C083D6EDB}" dt="2023-08-13T10:23:48.316" v="1552" actId="1037"/>
          <ac:cxnSpMkLst>
            <pc:docMk/>
            <pc:sldMk cId="894838435" sldId="375"/>
            <ac:cxnSpMk id="26" creationId="{CE843CF0-A509-CFDF-86F8-F3EBE0DF7038}"/>
          </ac:cxnSpMkLst>
        </pc:cxnChg>
        <pc:cxnChg chg="del">
          <ac:chgData name="Jürgen Donders" userId="e40fcb4c-3164-4921-ad09-95ceaf0c4cea" providerId="ADAL" clId="{CAD53E41-D351-435C-82E5-AB5C083D6EDB}" dt="2023-08-13T10:16:44.142" v="1434" actId="478"/>
          <ac:cxnSpMkLst>
            <pc:docMk/>
            <pc:sldMk cId="894838435" sldId="375"/>
            <ac:cxnSpMk id="29" creationId="{0B66F760-7F13-72D8-5C5F-6229ADE8D759}"/>
          </ac:cxnSpMkLst>
        </pc:cxnChg>
        <pc:cxnChg chg="add mod">
          <ac:chgData name="Jürgen Donders" userId="e40fcb4c-3164-4921-ad09-95ceaf0c4cea" providerId="ADAL" clId="{CAD53E41-D351-435C-82E5-AB5C083D6EDB}" dt="2023-08-24T05:27:12.415" v="2710" actId="14100"/>
          <ac:cxnSpMkLst>
            <pc:docMk/>
            <pc:sldMk cId="894838435" sldId="375"/>
            <ac:cxnSpMk id="30" creationId="{B271DD6F-68B0-7ECB-E296-207BF00B3A5C}"/>
          </ac:cxnSpMkLst>
        </pc:cxnChg>
        <pc:cxnChg chg="del">
          <ac:chgData name="Jürgen Donders" userId="e40fcb4c-3164-4921-ad09-95ceaf0c4cea" providerId="ADAL" clId="{CAD53E41-D351-435C-82E5-AB5C083D6EDB}" dt="2023-08-13T10:16:44.142" v="1434" actId="478"/>
          <ac:cxnSpMkLst>
            <pc:docMk/>
            <pc:sldMk cId="894838435" sldId="375"/>
            <ac:cxnSpMk id="33" creationId="{F575C2C6-C974-BC2E-FBB7-C9110CADB552}"/>
          </ac:cxnSpMkLst>
        </pc:cxnChg>
        <pc:cxnChg chg="add mod">
          <ac:chgData name="Jürgen Donders" userId="e40fcb4c-3164-4921-ad09-95ceaf0c4cea" providerId="ADAL" clId="{CAD53E41-D351-435C-82E5-AB5C083D6EDB}" dt="2023-08-24T05:26:54.400" v="2707" actId="1076"/>
          <ac:cxnSpMkLst>
            <pc:docMk/>
            <pc:sldMk cId="894838435" sldId="375"/>
            <ac:cxnSpMk id="34" creationId="{28F7CB00-3F53-8CC7-B042-FED653B10903}"/>
          </ac:cxnSpMkLst>
        </pc:cxnChg>
        <pc:cxnChg chg="del">
          <ac:chgData name="Jürgen Donders" userId="e40fcb4c-3164-4921-ad09-95ceaf0c4cea" providerId="ADAL" clId="{CAD53E41-D351-435C-82E5-AB5C083D6EDB}" dt="2023-08-13T10:16:46.847" v="1435" actId="478"/>
          <ac:cxnSpMkLst>
            <pc:docMk/>
            <pc:sldMk cId="894838435" sldId="375"/>
            <ac:cxnSpMk id="35" creationId="{5DEFC38A-274E-B5BC-31DB-AEA19DFB884E}"/>
          </ac:cxnSpMkLst>
        </pc:cxnChg>
        <pc:cxnChg chg="del">
          <ac:chgData name="Jürgen Donders" userId="e40fcb4c-3164-4921-ad09-95ceaf0c4cea" providerId="ADAL" clId="{CAD53E41-D351-435C-82E5-AB5C083D6EDB}" dt="2023-08-13T10:16:46.847" v="1435" actId="478"/>
          <ac:cxnSpMkLst>
            <pc:docMk/>
            <pc:sldMk cId="894838435" sldId="375"/>
            <ac:cxnSpMk id="39" creationId="{2B7616D0-B2E5-20AB-A250-160956CEEA6B}"/>
          </ac:cxnSpMkLst>
        </pc:cxnChg>
        <pc:cxnChg chg="add mod">
          <ac:chgData name="Jürgen Donders" userId="e40fcb4c-3164-4921-ad09-95ceaf0c4cea" providerId="ADAL" clId="{CAD53E41-D351-435C-82E5-AB5C083D6EDB}" dt="2023-08-24T05:27:00.214" v="2708" actId="14100"/>
          <ac:cxnSpMkLst>
            <pc:docMk/>
            <pc:sldMk cId="894838435" sldId="375"/>
            <ac:cxnSpMk id="40" creationId="{0C667232-DC88-B322-1D22-BF18C2C27AA6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4T05:40:00.426" v="2936" actId="1037"/>
        <pc:sldMkLst>
          <pc:docMk/>
          <pc:sldMk cId="218779063" sldId="376"/>
        </pc:sldMkLst>
        <pc:spChg chg="add mod ord">
          <ac:chgData name="Jürgen Donders" userId="e40fcb4c-3164-4921-ad09-95ceaf0c4cea" providerId="ADAL" clId="{CAD53E41-D351-435C-82E5-AB5C083D6EDB}" dt="2023-08-24T05:31:05.621" v="2796" actId="166"/>
          <ac:spMkLst>
            <pc:docMk/>
            <pc:sldMk cId="218779063" sldId="376"/>
            <ac:spMk id="2" creationId="{927D3C19-6EDD-C80A-6798-EF27B6F57925}"/>
          </ac:spMkLst>
        </pc:spChg>
        <pc:spChg chg="mod">
          <ac:chgData name="Jürgen Donders" userId="e40fcb4c-3164-4921-ad09-95ceaf0c4cea" providerId="ADAL" clId="{CAD53E41-D351-435C-82E5-AB5C083D6EDB}" dt="2023-08-24T05:27:38.390" v="2711" actId="207"/>
          <ac:spMkLst>
            <pc:docMk/>
            <pc:sldMk cId="218779063" sldId="376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0:25:15.374" v="1584" actId="20577"/>
          <ac:spMkLst>
            <pc:docMk/>
            <pc:sldMk cId="218779063" sldId="376"/>
            <ac:spMk id="4" creationId="{AB61BFAB-DFC8-4E63-8A27-D9F59F768B1D}"/>
          </ac:spMkLst>
        </pc:spChg>
        <pc:spChg chg="mod">
          <ac:chgData name="Jürgen Donders" userId="e40fcb4c-3164-4921-ad09-95ceaf0c4cea" providerId="ADAL" clId="{CAD53E41-D351-435C-82E5-AB5C083D6EDB}" dt="2023-08-13T10:28:55.279" v="1712" actId="1037"/>
          <ac:spMkLst>
            <pc:docMk/>
            <pc:sldMk cId="218779063" sldId="376"/>
            <ac:spMk id="7" creationId="{C715F55B-2038-728F-09D9-443F1A4BEC42}"/>
          </ac:spMkLst>
        </pc:spChg>
        <pc:spChg chg="del mod">
          <ac:chgData name="Jürgen Donders" userId="e40fcb4c-3164-4921-ad09-95ceaf0c4cea" providerId="ADAL" clId="{CAD53E41-D351-435C-82E5-AB5C083D6EDB}" dt="2023-08-13T10:25:44.150" v="1587" actId="478"/>
          <ac:spMkLst>
            <pc:docMk/>
            <pc:sldMk cId="218779063" sldId="376"/>
            <ac:spMk id="8" creationId="{89AD72B2-3697-4415-BE9F-4E080DEB0044}"/>
          </ac:spMkLst>
        </pc:spChg>
        <pc:spChg chg="mod">
          <ac:chgData name="Jürgen Donders" userId="e40fcb4c-3164-4921-ad09-95ceaf0c4cea" providerId="ADAL" clId="{CAD53E41-D351-435C-82E5-AB5C083D6EDB}" dt="2023-08-13T10:28:55.279" v="1712" actId="1037"/>
          <ac:spMkLst>
            <pc:docMk/>
            <pc:sldMk cId="218779063" sldId="376"/>
            <ac:spMk id="9" creationId="{7956EE14-62C0-3569-776B-E1A94584FD51}"/>
          </ac:spMkLst>
        </pc:spChg>
        <pc:spChg chg="add mod">
          <ac:chgData name="Jürgen Donders" userId="e40fcb4c-3164-4921-ad09-95ceaf0c4cea" providerId="ADAL" clId="{CAD53E41-D351-435C-82E5-AB5C083D6EDB}" dt="2023-08-24T05:39:47.908" v="2924" actId="20577"/>
          <ac:spMkLst>
            <pc:docMk/>
            <pc:sldMk cId="218779063" sldId="376"/>
            <ac:spMk id="58" creationId="{FBE787EC-546E-AFBB-BC14-781A33D3B698}"/>
          </ac:spMkLst>
        </pc:spChg>
        <pc:spChg chg="add mod">
          <ac:chgData name="Jürgen Donders" userId="e40fcb4c-3164-4921-ad09-95ceaf0c4cea" providerId="ADAL" clId="{CAD53E41-D351-435C-82E5-AB5C083D6EDB}" dt="2023-08-24T05:40:00.426" v="2936" actId="1037"/>
          <ac:spMkLst>
            <pc:docMk/>
            <pc:sldMk cId="218779063" sldId="376"/>
            <ac:spMk id="59" creationId="{F6642AE3-11AA-D6C7-AFCB-C535D59F1877}"/>
          </ac:spMkLst>
        </pc:spChg>
        <pc:spChg chg="add mod">
          <ac:chgData name="Jürgen Donders" userId="e40fcb4c-3164-4921-ad09-95ceaf0c4cea" providerId="ADAL" clId="{CAD53E41-D351-435C-82E5-AB5C083D6EDB}" dt="2023-08-24T05:40:00.426" v="2936" actId="1037"/>
          <ac:spMkLst>
            <pc:docMk/>
            <pc:sldMk cId="218779063" sldId="376"/>
            <ac:spMk id="60" creationId="{D722DA8D-AF0E-B851-FCDC-F132DF884E45}"/>
          </ac:spMkLst>
        </pc:spChg>
        <pc:picChg chg="add mod">
          <ac:chgData name="Jürgen Donders" userId="e40fcb4c-3164-4921-ad09-95ceaf0c4cea" providerId="ADAL" clId="{CAD53E41-D351-435C-82E5-AB5C083D6EDB}" dt="2023-08-24T05:33:21.315" v="2819" actId="1076"/>
          <ac:picMkLst>
            <pc:docMk/>
            <pc:sldMk cId="218779063" sldId="376"/>
            <ac:picMk id="6" creationId="{1C41865A-4EDB-19A0-BC7B-748DBA841590}"/>
          </ac:picMkLst>
        </pc:picChg>
        <pc:picChg chg="del">
          <ac:chgData name="Jürgen Donders" userId="e40fcb4c-3164-4921-ad09-95ceaf0c4cea" providerId="ADAL" clId="{CAD53E41-D351-435C-82E5-AB5C083D6EDB}" dt="2023-08-13T10:26:17.988" v="1630" actId="478"/>
          <ac:picMkLst>
            <pc:docMk/>
            <pc:sldMk cId="218779063" sldId="376"/>
            <ac:picMk id="6" creationId="{CA9AEA91-57C3-2D4E-D294-BB2F667522A2}"/>
          </ac:picMkLst>
        </pc:picChg>
        <pc:picChg chg="add mod">
          <ac:chgData name="Jürgen Donders" userId="e40fcb4c-3164-4921-ad09-95ceaf0c4cea" providerId="ADAL" clId="{CAD53E41-D351-435C-82E5-AB5C083D6EDB}" dt="2023-08-24T05:30:56.047" v="2795" actId="1038"/>
          <ac:picMkLst>
            <pc:docMk/>
            <pc:sldMk cId="218779063" sldId="376"/>
            <ac:picMk id="11" creationId="{A3EDCAE0-B347-1155-C49C-AABD93E2D744}"/>
          </ac:picMkLst>
        </pc:picChg>
        <pc:picChg chg="add mod">
          <ac:chgData name="Jürgen Donders" userId="e40fcb4c-3164-4921-ad09-95ceaf0c4cea" providerId="ADAL" clId="{CAD53E41-D351-435C-82E5-AB5C083D6EDB}" dt="2023-08-24T05:30:56.047" v="2795" actId="1038"/>
          <ac:picMkLst>
            <pc:docMk/>
            <pc:sldMk cId="218779063" sldId="376"/>
            <ac:picMk id="25" creationId="{F1044253-6B9C-79D0-A8DA-C253FA885666}"/>
          </ac:picMkLst>
        </pc:picChg>
        <pc:picChg chg="add del mod">
          <ac:chgData name="Jürgen Donders" userId="e40fcb4c-3164-4921-ad09-95ceaf0c4cea" providerId="ADAL" clId="{CAD53E41-D351-435C-82E5-AB5C083D6EDB}" dt="2023-08-13T10:26:55.939" v="1634"/>
          <ac:picMkLst>
            <pc:docMk/>
            <pc:sldMk cId="218779063" sldId="376"/>
            <ac:picMk id="36" creationId="{3BC1AE06-A13F-1EB2-CD33-9ABFF2DEF915}"/>
          </ac:picMkLst>
        </pc:picChg>
        <pc:picChg chg="add del mod">
          <ac:chgData name="Jürgen Donders" userId="e40fcb4c-3164-4921-ad09-95ceaf0c4cea" providerId="ADAL" clId="{CAD53E41-D351-435C-82E5-AB5C083D6EDB}" dt="2023-08-13T10:26:55.939" v="1634"/>
          <ac:picMkLst>
            <pc:docMk/>
            <pc:sldMk cId="218779063" sldId="376"/>
            <ac:picMk id="47" creationId="{2FC061F8-F797-AE3F-685B-E38CA55B8863}"/>
          </ac:picMkLst>
        </pc:picChg>
        <pc:cxnChg chg="add mod">
          <ac:chgData name="Jürgen Donders" userId="e40fcb4c-3164-4921-ad09-95ceaf0c4cea" providerId="ADAL" clId="{CAD53E41-D351-435C-82E5-AB5C083D6EDB}" dt="2023-08-13T10:26:11.970" v="1628" actId="1035"/>
          <ac:cxnSpMkLst>
            <pc:docMk/>
            <pc:sldMk cId="218779063" sldId="376"/>
            <ac:cxnSpMk id="5" creationId="{34A74218-1865-BF6A-9A39-C5DB3893782C}"/>
          </ac:cxnSpMkLst>
        </pc:cxnChg>
        <pc:cxnChg chg="add mod">
          <ac:chgData name="Jürgen Donders" userId="e40fcb4c-3164-4921-ad09-95ceaf0c4cea" providerId="ADAL" clId="{CAD53E41-D351-435C-82E5-AB5C083D6EDB}" dt="2023-08-24T05:33:21.315" v="2819" actId="1076"/>
          <ac:cxnSpMkLst>
            <pc:docMk/>
            <pc:sldMk cId="218779063" sldId="376"/>
            <ac:cxnSpMk id="8" creationId="{D32841A7-2B60-F300-B79C-BAF74C7060B3}"/>
          </ac:cxnSpMkLst>
        </pc:cxnChg>
        <pc:cxnChg chg="add mod">
          <ac:chgData name="Jürgen Donders" userId="e40fcb4c-3164-4921-ad09-95ceaf0c4cea" providerId="ADAL" clId="{CAD53E41-D351-435C-82E5-AB5C083D6EDB}" dt="2023-08-13T10:26:11.970" v="1628" actId="1035"/>
          <ac:cxnSpMkLst>
            <pc:docMk/>
            <pc:sldMk cId="218779063" sldId="376"/>
            <ac:cxnSpMk id="10" creationId="{802D69E7-73C0-2D81-ACA8-F83EDFF03957}"/>
          </ac:cxnSpMkLst>
        </pc:cxnChg>
        <pc:cxnChg chg="del">
          <ac:chgData name="Jürgen Donders" userId="e40fcb4c-3164-4921-ad09-95ceaf0c4cea" providerId="ADAL" clId="{CAD53E41-D351-435C-82E5-AB5C083D6EDB}" dt="2023-08-13T10:25:39.037" v="1585" actId="478"/>
          <ac:cxnSpMkLst>
            <pc:docMk/>
            <pc:sldMk cId="218779063" sldId="376"/>
            <ac:cxnSpMk id="12" creationId="{CF777EED-5F56-4FD0-9E55-D8638079CA50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13" creationId="{502BAB37-B470-D79C-F339-0A46EEB9FD3E}"/>
          </ac:cxnSpMkLst>
        </pc:cxnChg>
        <pc:cxnChg chg="del">
          <ac:chgData name="Jürgen Donders" userId="e40fcb4c-3164-4921-ad09-95ceaf0c4cea" providerId="ADAL" clId="{CAD53E41-D351-435C-82E5-AB5C083D6EDB}" dt="2023-08-13T10:25:39.037" v="1585" actId="478"/>
          <ac:cxnSpMkLst>
            <pc:docMk/>
            <pc:sldMk cId="218779063" sldId="376"/>
            <ac:cxnSpMk id="14" creationId="{943E3EA0-4AD5-F383-9533-3420B7BECF58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15" creationId="{07A5A069-B681-4F1C-8A07-18784243B35A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16" creationId="{C5EAF859-FC7C-1B33-A8B8-2C165CD798B3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17" creationId="{678B6EA5-96AE-045D-8B6F-9563D7B1C29E}"/>
          </ac:cxnSpMkLst>
        </pc:cxnChg>
        <pc:cxnChg chg="del">
          <ac:chgData name="Jürgen Donders" userId="e40fcb4c-3164-4921-ad09-95ceaf0c4cea" providerId="ADAL" clId="{CAD53E41-D351-435C-82E5-AB5C083D6EDB}" dt="2023-08-13T10:26:23.142" v="1631" actId="478"/>
          <ac:cxnSpMkLst>
            <pc:docMk/>
            <pc:sldMk cId="218779063" sldId="376"/>
            <ac:cxnSpMk id="18" creationId="{DA5382CE-54AF-DA3A-5F19-C642C72B41B7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19" creationId="{2D8215F2-170B-2731-8217-4792D1D35497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20" creationId="{CF604FFC-53CE-DCF3-59A5-07233382D636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21" creationId="{24630661-57F5-CB36-03F4-1ED84A1B50B4}"/>
          </ac:cxnSpMkLst>
        </pc:cxnChg>
        <pc:cxnChg chg="del">
          <ac:chgData name="Jürgen Donders" userId="e40fcb4c-3164-4921-ad09-95ceaf0c4cea" providerId="ADAL" clId="{CAD53E41-D351-435C-82E5-AB5C083D6EDB}" dt="2023-08-13T10:26:23.142" v="1631" actId="478"/>
          <ac:cxnSpMkLst>
            <pc:docMk/>
            <pc:sldMk cId="218779063" sldId="376"/>
            <ac:cxnSpMk id="22" creationId="{64E9ACB6-D7BF-6158-B5FF-F4ABED1E5982}"/>
          </ac:cxnSpMkLst>
        </pc:cxnChg>
        <pc:cxnChg chg="add mod">
          <ac:chgData name="Jürgen Donders" userId="e40fcb4c-3164-4921-ad09-95ceaf0c4cea" providerId="ADAL" clId="{CAD53E41-D351-435C-82E5-AB5C083D6EDB}" dt="2023-08-24T05:32:14.714" v="2806" actId="14100"/>
          <ac:cxnSpMkLst>
            <pc:docMk/>
            <pc:sldMk cId="218779063" sldId="376"/>
            <ac:cxnSpMk id="22" creationId="{E9DFFA7D-7B0E-6A4F-86FA-A78ABA0D2FD4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23" creationId="{DFA7456E-51AF-4F8E-68DE-056704A6AAFE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24" creationId="{1D9601B3-0BC6-D57D-28C5-09CFFC86784A}"/>
          </ac:cxnSpMkLst>
        </pc:cxnChg>
        <pc:cxnChg chg="add del mod">
          <ac:chgData name="Jürgen Donders" userId="e40fcb4c-3164-4921-ad09-95ceaf0c4cea" providerId="ADAL" clId="{CAD53E41-D351-435C-82E5-AB5C083D6EDB}" dt="2023-08-24T05:32:04.131" v="2804" actId="478"/>
          <ac:cxnSpMkLst>
            <pc:docMk/>
            <pc:sldMk cId="218779063" sldId="376"/>
            <ac:cxnSpMk id="26" creationId="{7A8D22C3-DD39-2C73-801A-ADA46E683F89}"/>
          </ac:cxnSpMkLst>
        </pc:cxnChg>
        <pc:cxnChg chg="del">
          <ac:chgData name="Jürgen Donders" userId="e40fcb4c-3164-4921-ad09-95ceaf0c4cea" providerId="ADAL" clId="{CAD53E41-D351-435C-82E5-AB5C083D6EDB}" dt="2023-08-13T10:26:23.142" v="1631" actId="478"/>
          <ac:cxnSpMkLst>
            <pc:docMk/>
            <pc:sldMk cId="218779063" sldId="376"/>
            <ac:cxnSpMk id="26" creationId="{CE843CF0-A509-CFDF-86F8-F3EBE0DF7038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27" creationId="{A6690D6A-C715-0C56-3ED9-9234647FFF42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28" creationId="{35A96543-B4E7-DFBC-7FFA-26EA22B7F157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29" creationId="{C67B4B95-97FD-3FD9-F4A4-5737DAA34C1D}"/>
          </ac:cxnSpMkLst>
        </pc:cxnChg>
        <pc:cxnChg chg="del">
          <ac:chgData name="Jürgen Donders" userId="e40fcb4c-3164-4921-ad09-95ceaf0c4cea" providerId="ADAL" clId="{CAD53E41-D351-435C-82E5-AB5C083D6EDB}" dt="2023-08-13T10:26:23.142" v="1631" actId="478"/>
          <ac:cxnSpMkLst>
            <pc:docMk/>
            <pc:sldMk cId="218779063" sldId="376"/>
            <ac:cxnSpMk id="30" creationId="{B271DD6F-68B0-7ECB-E296-207BF00B3A5C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31" creationId="{F7DDA764-5D64-5B4E-DF41-50F54ACA2D14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32" creationId="{EF0E9CCB-A339-46BE-A76E-A53B7823DF7A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33" creationId="{BF466253-A667-4301-BD2D-6BB392EC7702}"/>
          </ac:cxnSpMkLst>
        </pc:cxnChg>
        <pc:cxnChg chg="del">
          <ac:chgData name="Jürgen Donders" userId="e40fcb4c-3164-4921-ad09-95ceaf0c4cea" providerId="ADAL" clId="{CAD53E41-D351-435C-82E5-AB5C083D6EDB}" dt="2023-08-13T10:26:23.142" v="1631" actId="478"/>
          <ac:cxnSpMkLst>
            <pc:docMk/>
            <pc:sldMk cId="218779063" sldId="376"/>
            <ac:cxnSpMk id="34" creationId="{28F7CB00-3F53-8CC7-B042-FED653B10903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35" creationId="{4A71CE05-3C60-A043-6F6E-5811CC398107}"/>
          </ac:cxnSpMkLst>
        </pc:cxnChg>
        <pc:cxnChg chg="add mod">
          <ac:chgData name="Jürgen Donders" userId="e40fcb4c-3164-4921-ad09-95ceaf0c4cea" providerId="ADAL" clId="{CAD53E41-D351-435C-82E5-AB5C083D6EDB}" dt="2023-08-24T05:32:23.872" v="2809" actId="14100"/>
          <ac:cxnSpMkLst>
            <pc:docMk/>
            <pc:sldMk cId="218779063" sldId="376"/>
            <ac:cxnSpMk id="36" creationId="{46B1E4D0-CBD0-559E-4930-46ACFB79DD53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37" creationId="{4AD4253A-AE2E-419E-64ED-35BC8C451AC3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38" creationId="{4D4353EC-79DB-5359-925D-E66BD3EACD42}"/>
          </ac:cxnSpMkLst>
        </pc:cxnChg>
        <pc:cxnChg chg="add mod">
          <ac:chgData name="Jürgen Donders" userId="e40fcb4c-3164-4921-ad09-95ceaf0c4cea" providerId="ADAL" clId="{CAD53E41-D351-435C-82E5-AB5C083D6EDB}" dt="2023-08-24T05:32:40.218" v="2813" actId="14100"/>
          <ac:cxnSpMkLst>
            <pc:docMk/>
            <pc:sldMk cId="218779063" sldId="376"/>
            <ac:cxnSpMk id="39" creationId="{D0321E50-1284-F237-3721-AD6C25D6DE4A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39" creationId="{DCAE6F1D-34A1-21C1-DE20-E9C19E51894D}"/>
          </ac:cxnSpMkLst>
        </pc:cxnChg>
        <pc:cxnChg chg="del">
          <ac:chgData name="Jürgen Donders" userId="e40fcb4c-3164-4921-ad09-95ceaf0c4cea" providerId="ADAL" clId="{CAD53E41-D351-435C-82E5-AB5C083D6EDB}" dt="2023-08-13T10:26:23.142" v="1631" actId="478"/>
          <ac:cxnSpMkLst>
            <pc:docMk/>
            <pc:sldMk cId="218779063" sldId="376"/>
            <ac:cxnSpMk id="40" creationId="{0C667232-DC88-B322-1D22-BF18C2C27AA6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1" creationId="{933C3B4F-D241-C5E4-48B1-B071BDCFB49D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2" creationId="{0F5494B3-047F-C5A9-338F-58424212750A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3" creationId="{122193C4-6FBE-3448-8946-499EC11DEE6F}"/>
          </ac:cxnSpMkLst>
        </pc:cxnChg>
        <pc:cxnChg chg="add mod">
          <ac:chgData name="Jürgen Donders" userId="e40fcb4c-3164-4921-ad09-95ceaf0c4cea" providerId="ADAL" clId="{CAD53E41-D351-435C-82E5-AB5C083D6EDB}" dt="2023-08-24T05:33:07.238" v="2816" actId="14100"/>
          <ac:cxnSpMkLst>
            <pc:docMk/>
            <pc:sldMk cId="218779063" sldId="376"/>
            <ac:cxnSpMk id="43" creationId="{66CBF9A4-1CE8-3072-D381-5FD5D8F8AE3E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4" creationId="{623845EB-B1C6-627E-3411-35E3A6411E77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5" creationId="{8A33DE61-8973-A0A4-923F-7841DB0534B4}"/>
          </ac:cxnSpMkLst>
        </pc:cxnChg>
        <pc:cxnChg chg="add mod">
          <ac:chgData name="Jürgen Donders" userId="e40fcb4c-3164-4921-ad09-95ceaf0c4cea" providerId="ADAL" clId="{CAD53E41-D351-435C-82E5-AB5C083D6EDB}" dt="2023-08-24T05:33:36.160" v="2826" actId="1035"/>
          <ac:cxnSpMkLst>
            <pc:docMk/>
            <pc:sldMk cId="218779063" sldId="376"/>
            <ac:cxnSpMk id="46" creationId="{49F9B540-EEDD-6153-DDB3-72FC57D48021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6" creationId="{DADA574F-8359-4B86-87C0-5EB78FB950E3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8" creationId="{C23854DD-05D7-F11E-640A-A599209E3137}"/>
          </ac:cxnSpMkLst>
        </pc:cxnChg>
        <pc:cxnChg chg="add mod">
          <ac:chgData name="Jürgen Donders" userId="e40fcb4c-3164-4921-ad09-95ceaf0c4cea" providerId="ADAL" clId="{CAD53E41-D351-435C-82E5-AB5C083D6EDB}" dt="2023-08-24T05:34:00.456" v="2830" actId="14100"/>
          <ac:cxnSpMkLst>
            <pc:docMk/>
            <pc:sldMk cId="218779063" sldId="376"/>
            <ac:cxnSpMk id="49" creationId="{2467BD76-5834-94D6-87D0-FA667B0EA5FB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49" creationId="{803255ED-4421-350C-375D-2110D9559BB8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50" creationId="{F64CFECD-64CC-BD95-4312-CAAD15358B41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51" creationId="{3E34BBEA-8155-90B4-D1EC-9BF7B01FE395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52" creationId="{83C6D574-BFB4-BD48-3E24-22091EC2225B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53" creationId="{9FFA93E9-C123-ABAB-9B30-DAAAF6A0EBEB}"/>
          </ac:cxnSpMkLst>
        </pc:cxnChg>
        <pc:cxnChg chg="add mod">
          <ac:chgData name="Jürgen Donders" userId="e40fcb4c-3164-4921-ad09-95ceaf0c4cea" providerId="ADAL" clId="{CAD53E41-D351-435C-82E5-AB5C083D6EDB}" dt="2023-08-24T05:34:34.807" v="2834" actId="14100"/>
          <ac:cxnSpMkLst>
            <pc:docMk/>
            <pc:sldMk cId="218779063" sldId="376"/>
            <ac:cxnSpMk id="53" creationId="{A3367E84-F3D6-09D4-B22F-4D5E390E3A0B}"/>
          </ac:cxnSpMkLst>
        </pc:cxnChg>
        <pc:cxnChg chg="add del mod">
          <ac:chgData name="Jürgen Donders" userId="e40fcb4c-3164-4921-ad09-95ceaf0c4cea" providerId="ADAL" clId="{CAD53E41-D351-435C-82E5-AB5C083D6EDB}" dt="2023-08-13T10:26:55.939" v="1634"/>
          <ac:cxnSpMkLst>
            <pc:docMk/>
            <pc:sldMk cId="218779063" sldId="376"/>
            <ac:cxnSpMk id="54" creationId="{A8A086F7-ABF7-927B-8C8A-51CC5B507771}"/>
          </ac:cxnSpMkLst>
        </pc:cxnChg>
        <pc:cxnChg chg="add mod">
          <ac:chgData name="Jürgen Donders" userId="e40fcb4c-3164-4921-ad09-95ceaf0c4cea" providerId="ADAL" clId="{CAD53E41-D351-435C-82E5-AB5C083D6EDB}" dt="2023-08-24T05:30:56.047" v="2795" actId="1038"/>
          <ac:cxnSpMkLst>
            <pc:docMk/>
            <pc:sldMk cId="218779063" sldId="376"/>
            <ac:cxnSpMk id="55" creationId="{A9B60DCC-BE96-F49C-C811-890ACE724B4C}"/>
          </ac:cxnSpMkLst>
        </pc:cxnChg>
        <pc:cxnChg chg="add mod">
          <ac:chgData name="Jürgen Donders" userId="e40fcb4c-3164-4921-ad09-95ceaf0c4cea" providerId="ADAL" clId="{CAD53E41-D351-435C-82E5-AB5C083D6EDB}" dt="2023-08-24T05:34:52.129" v="2837" actId="14100"/>
          <ac:cxnSpMkLst>
            <pc:docMk/>
            <pc:sldMk cId="218779063" sldId="376"/>
            <ac:cxnSpMk id="57" creationId="{819CD105-CAEE-FD4B-850E-AA9599ED6D9D}"/>
          </ac:cxnSpMkLst>
        </pc:cxnChg>
        <pc:cxnChg chg="add mod">
          <ac:chgData name="Jürgen Donders" userId="e40fcb4c-3164-4921-ad09-95ceaf0c4cea" providerId="ADAL" clId="{CAD53E41-D351-435C-82E5-AB5C083D6EDB}" dt="2023-08-24T05:35:07.344" v="2846" actId="1035"/>
          <ac:cxnSpMkLst>
            <pc:docMk/>
            <pc:sldMk cId="218779063" sldId="376"/>
            <ac:cxnSpMk id="62" creationId="{E1E0CF83-587E-5392-38DE-A1B3D85061FC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10:43:37.926" v="1931" actId="1035"/>
        <pc:sldMkLst>
          <pc:docMk/>
          <pc:sldMk cId="2126043216" sldId="377"/>
        </pc:sldMkLst>
        <pc:spChg chg="mod">
          <ac:chgData name="Jürgen Donders" userId="e40fcb4c-3164-4921-ad09-95ceaf0c4cea" providerId="ADAL" clId="{CAD53E41-D351-435C-82E5-AB5C083D6EDB}" dt="2023-08-13T10:34:22.320" v="1791" actId="207"/>
          <ac:spMkLst>
            <pc:docMk/>
            <pc:sldMk cId="2126043216" sldId="377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0:40:38.847" v="1875" actId="20577"/>
          <ac:spMkLst>
            <pc:docMk/>
            <pc:sldMk cId="2126043216" sldId="377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10:34:49.872" v="1794" actId="14100"/>
          <ac:spMkLst>
            <pc:docMk/>
            <pc:sldMk cId="2126043216" sldId="377"/>
            <ac:spMk id="7" creationId="{A43AC6CE-4850-733C-332B-27E5A1E9E2C0}"/>
          </ac:spMkLst>
        </pc:spChg>
        <pc:spChg chg="del">
          <ac:chgData name="Jürgen Donders" userId="e40fcb4c-3164-4921-ad09-95ceaf0c4cea" providerId="ADAL" clId="{CAD53E41-D351-435C-82E5-AB5C083D6EDB}" dt="2023-08-13T10:40:55.831" v="1876" actId="478"/>
          <ac:spMkLst>
            <pc:docMk/>
            <pc:sldMk cId="2126043216" sldId="377"/>
            <ac:spMk id="8" creationId="{89AD72B2-3697-4415-BE9F-4E080DEB0044}"/>
          </ac:spMkLst>
        </pc:spChg>
        <pc:spChg chg="del">
          <ac:chgData name="Jürgen Donders" userId="e40fcb4c-3164-4921-ad09-95ceaf0c4cea" providerId="ADAL" clId="{CAD53E41-D351-435C-82E5-AB5C083D6EDB}" dt="2023-08-13T10:32:55.771" v="1777" actId="478"/>
          <ac:spMkLst>
            <pc:docMk/>
            <pc:sldMk cId="2126043216" sldId="377"/>
            <ac:spMk id="11" creationId="{A54C03B7-A306-4617-F733-68B333A1F975}"/>
          </ac:spMkLst>
        </pc:spChg>
        <pc:spChg chg="add mod">
          <ac:chgData name="Jürgen Donders" userId="e40fcb4c-3164-4921-ad09-95ceaf0c4cea" providerId="ADAL" clId="{CAD53E41-D351-435C-82E5-AB5C083D6EDB}" dt="2023-08-13T10:40:56.516" v="1877"/>
          <ac:spMkLst>
            <pc:docMk/>
            <pc:sldMk cId="2126043216" sldId="377"/>
            <ac:spMk id="40" creationId="{148EEB6F-5959-DB25-17C3-4D4DB708904B}"/>
          </ac:spMkLst>
        </pc:spChg>
        <pc:spChg chg="add mod">
          <ac:chgData name="Jürgen Donders" userId="e40fcb4c-3164-4921-ad09-95ceaf0c4cea" providerId="ADAL" clId="{CAD53E41-D351-435C-82E5-AB5C083D6EDB}" dt="2023-08-13T10:42:07.743" v="1901" actId="207"/>
          <ac:spMkLst>
            <pc:docMk/>
            <pc:sldMk cId="2126043216" sldId="377"/>
            <ac:spMk id="44" creationId="{ECC11FBE-D5CD-C572-BF51-B202A53EC948}"/>
          </ac:spMkLst>
        </pc:spChg>
        <pc:spChg chg="add mod">
          <ac:chgData name="Jürgen Donders" userId="e40fcb4c-3164-4921-ad09-95ceaf0c4cea" providerId="ADAL" clId="{CAD53E41-D351-435C-82E5-AB5C083D6EDB}" dt="2023-08-13T10:42:20.646" v="1912" actId="1038"/>
          <ac:spMkLst>
            <pc:docMk/>
            <pc:sldMk cId="2126043216" sldId="377"/>
            <ac:spMk id="45" creationId="{FDEF844B-3293-BF99-C1B1-010CB59068EE}"/>
          </ac:spMkLst>
        </pc:spChg>
        <pc:spChg chg="add del mod">
          <ac:chgData name="Jürgen Donders" userId="e40fcb4c-3164-4921-ad09-95ceaf0c4cea" providerId="ADAL" clId="{CAD53E41-D351-435C-82E5-AB5C083D6EDB}" dt="2023-08-13T10:41:45.158" v="1897" actId="478"/>
          <ac:spMkLst>
            <pc:docMk/>
            <pc:sldMk cId="2126043216" sldId="377"/>
            <ac:spMk id="46" creationId="{79D2EB94-6AE0-D460-4D6D-7F43F8EAC3C5}"/>
          </ac:spMkLst>
        </pc:spChg>
        <pc:picChg chg="del">
          <ac:chgData name="Jürgen Donders" userId="e40fcb4c-3164-4921-ad09-95ceaf0c4cea" providerId="ADAL" clId="{CAD53E41-D351-435C-82E5-AB5C083D6EDB}" dt="2023-08-13T10:32:55.771" v="1777" actId="478"/>
          <ac:picMkLst>
            <pc:docMk/>
            <pc:sldMk cId="2126043216" sldId="377"/>
            <ac:picMk id="5" creationId="{6EBD1AAB-8BC1-5E6F-C014-18488A96F456}"/>
          </ac:picMkLst>
        </pc:picChg>
        <pc:picChg chg="add del mod">
          <ac:chgData name="Jürgen Donders" userId="e40fcb4c-3164-4921-ad09-95ceaf0c4cea" providerId="ADAL" clId="{CAD53E41-D351-435C-82E5-AB5C083D6EDB}" dt="2023-08-13T10:39:57.673" v="1836" actId="478"/>
          <ac:picMkLst>
            <pc:docMk/>
            <pc:sldMk cId="2126043216" sldId="377"/>
            <ac:picMk id="6" creationId="{8CF25E0C-A605-1E68-B429-9416A79A464A}"/>
          </ac:picMkLst>
        </pc:picChg>
        <pc:picChg chg="del">
          <ac:chgData name="Jürgen Donders" userId="e40fcb4c-3164-4921-ad09-95ceaf0c4cea" providerId="ADAL" clId="{CAD53E41-D351-435C-82E5-AB5C083D6EDB}" dt="2023-08-13T10:32:55.771" v="1777" actId="478"/>
          <ac:picMkLst>
            <pc:docMk/>
            <pc:sldMk cId="2126043216" sldId="377"/>
            <ac:picMk id="10" creationId="{A0729E3E-2839-6341-9BF9-7D030DBD00BE}"/>
          </ac:picMkLst>
        </pc:picChg>
        <pc:picChg chg="add mod ord">
          <ac:chgData name="Jürgen Donders" userId="e40fcb4c-3164-4921-ad09-95ceaf0c4cea" providerId="ADAL" clId="{CAD53E41-D351-435C-82E5-AB5C083D6EDB}" dt="2023-08-13T10:40:24.197" v="1865" actId="1037"/>
          <ac:picMkLst>
            <pc:docMk/>
            <pc:sldMk cId="2126043216" sldId="377"/>
            <ac:picMk id="38" creationId="{5F32F78B-4C29-49E2-3883-C1C3DA212BB3}"/>
          </ac:picMkLst>
        </pc:picChg>
        <pc:picChg chg="del">
          <ac:chgData name="Jürgen Donders" userId="e40fcb4c-3164-4921-ad09-95ceaf0c4cea" providerId="ADAL" clId="{CAD53E41-D351-435C-82E5-AB5C083D6EDB}" dt="2023-08-13T10:32:55.771" v="1777" actId="478"/>
          <ac:picMkLst>
            <pc:docMk/>
            <pc:sldMk cId="2126043216" sldId="377"/>
            <ac:picMk id="43" creationId="{35B827D2-2BFD-2B19-3D2D-A36B2A9FA9E2}"/>
          </ac:picMkLst>
        </pc:picChg>
        <pc:cxnChg chg="add mod">
          <ac:chgData name="Jürgen Donders" userId="e40fcb4c-3164-4921-ad09-95ceaf0c4cea" providerId="ADAL" clId="{CAD53E41-D351-435C-82E5-AB5C083D6EDB}" dt="2023-08-13T10:35:20.218" v="1803" actId="1035"/>
          <ac:cxnSpMkLst>
            <pc:docMk/>
            <pc:sldMk cId="2126043216" sldId="377"/>
            <ac:cxnSpMk id="9" creationId="{5701F30D-6239-DEF3-98BD-135E9FDD6865}"/>
          </ac:cxnSpMkLst>
        </pc:cxnChg>
        <pc:cxnChg chg="del">
          <ac:chgData name="Jürgen Donders" userId="e40fcb4c-3164-4921-ad09-95ceaf0c4cea" providerId="ADAL" clId="{CAD53E41-D351-435C-82E5-AB5C083D6EDB}" dt="2023-08-13T10:40:55.831" v="1876" actId="478"/>
          <ac:cxnSpMkLst>
            <pc:docMk/>
            <pc:sldMk cId="2126043216" sldId="377"/>
            <ac:cxnSpMk id="12" creationId="{CF777EED-5F56-4FD0-9E55-D8638079CA50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13" creationId="{2D1BCD28-79D8-B192-C860-919E2B4EE528}"/>
          </ac:cxnSpMkLst>
        </pc:cxnChg>
        <pc:cxnChg chg="add mod">
          <ac:chgData name="Jürgen Donders" userId="e40fcb4c-3164-4921-ad09-95ceaf0c4cea" providerId="ADAL" clId="{CAD53E41-D351-435C-82E5-AB5C083D6EDB}" dt="2023-08-13T10:35:44.409" v="1810" actId="1037"/>
          <ac:cxnSpMkLst>
            <pc:docMk/>
            <pc:sldMk cId="2126043216" sldId="377"/>
            <ac:cxnSpMk id="16" creationId="{F45EC649-C38E-38E6-3511-EE8C4732C03F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17" creationId="{2F71AF54-1324-4758-AE44-0C76FB0D373F}"/>
          </ac:cxnSpMkLst>
        </pc:cxnChg>
        <pc:cxnChg chg="add mod">
          <ac:chgData name="Jürgen Donders" userId="e40fcb4c-3164-4921-ad09-95ceaf0c4cea" providerId="ADAL" clId="{CAD53E41-D351-435C-82E5-AB5C083D6EDB}" dt="2023-08-13T10:35:59.426" v="1821" actId="1037"/>
          <ac:cxnSpMkLst>
            <pc:docMk/>
            <pc:sldMk cId="2126043216" sldId="377"/>
            <ac:cxnSpMk id="20" creationId="{2C276101-D033-7B8E-75DF-5F30196699F8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21" creationId="{675289E9-D130-8648-F420-76FDFA570C4A}"/>
          </ac:cxnSpMkLst>
        </pc:cxnChg>
        <pc:cxnChg chg="add mod">
          <ac:chgData name="Jürgen Donders" userId="e40fcb4c-3164-4921-ad09-95ceaf0c4cea" providerId="ADAL" clId="{CAD53E41-D351-435C-82E5-AB5C083D6EDB}" dt="2023-08-13T10:36:11.796" v="1824" actId="14100"/>
          <ac:cxnSpMkLst>
            <pc:docMk/>
            <pc:sldMk cId="2126043216" sldId="377"/>
            <ac:cxnSpMk id="24" creationId="{A8484AFF-6AF9-ED4D-1B0C-B8559DACF589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25" creationId="{05B460E4-85C1-2D1C-1BB6-C164881A568E}"/>
          </ac:cxnSpMkLst>
        </pc:cxnChg>
        <pc:cxnChg chg="add mod">
          <ac:chgData name="Jürgen Donders" userId="e40fcb4c-3164-4921-ad09-95ceaf0c4cea" providerId="ADAL" clId="{CAD53E41-D351-435C-82E5-AB5C083D6EDB}" dt="2023-08-13T10:36:21.795" v="1827" actId="14100"/>
          <ac:cxnSpMkLst>
            <pc:docMk/>
            <pc:sldMk cId="2126043216" sldId="377"/>
            <ac:cxnSpMk id="28" creationId="{1A0659C7-DBA0-0BD6-BD13-1337C6C57B05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29" creationId="{0B66F760-7F13-72D8-5C5F-6229ADE8D759}"/>
          </ac:cxnSpMkLst>
        </pc:cxnChg>
        <pc:cxnChg chg="add mod">
          <ac:chgData name="Jürgen Donders" userId="e40fcb4c-3164-4921-ad09-95ceaf0c4cea" providerId="ADAL" clId="{CAD53E41-D351-435C-82E5-AB5C083D6EDB}" dt="2023-08-13T10:36:39.229" v="1834" actId="1035"/>
          <ac:cxnSpMkLst>
            <pc:docMk/>
            <pc:sldMk cId="2126043216" sldId="377"/>
            <ac:cxnSpMk id="32" creationId="{E4C9680B-1E32-0710-91D8-0EA29BDD5762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33" creationId="{F575C2C6-C974-BC2E-FBB7-C9110CADB552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35" creationId="{5DEFC38A-274E-B5BC-31DB-AEA19DFB884E}"/>
          </ac:cxnSpMkLst>
        </pc:cxnChg>
        <pc:cxnChg chg="del">
          <ac:chgData name="Jürgen Donders" userId="e40fcb4c-3164-4921-ad09-95ceaf0c4cea" providerId="ADAL" clId="{CAD53E41-D351-435C-82E5-AB5C083D6EDB}" dt="2023-08-13T10:32:55.771" v="1777" actId="478"/>
          <ac:cxnSpMkLst>
            <pc:docMk/>
            <pc:sldMk cId="2126043216" sldId="377"/>
            <ac:cxnSpMk id="39" creationId="{2B7616D0-B2E5-20AB-A250-160956CEEA6B}"/>
          </ac:cxnSpMkLst>
        </pc:cxnChg>
        <pc:cxnChg chg="add mod">
          <ac:chgData name="Jürgen Donders" userId="e40fcb4c-3164-4921-ad09-95ceaf0c4cea" providerId="ADAL" clId="{CAD53E41-D351-435C-82E5-AB5C083D6EDB}" dt="2023-08-13T10:40:56.516" v="1877"/>
          <ac:cxnSpMkLst>
            <pc:docMk/>
            <pc:sldMk cId="2126043216" sldId="377"/>
            <ac:cxnSpMk id="41" creationId="{21E23566-C316-67F9-C582-E38AD6334E62}"/>
          </ac:cxnSpMkLst>
        </pc:cxnChg>
        <pc:cxnChg chg="add mod">
          <ac:chgData name="Jürgen Donders" userId="e40fcb4c-3164-4921-ad09-95ceaf0c4cea" providerId="ADAL" clId="{CAD53E41-D351-435C-82E5-AB5C083D6EDB}" dt="2023-08-13T10:40:56.516" v="1877"/>
          <ac:cxnSpMkLst>
            <pc:docMk/>
            <pc:sldMk cId="2126043216" sldId="377"/>
            <ac:cxnSpMk id="42" creationId="{791578B5-5295-869B-283D-BBBF47DCB31B}"/>
          </ac:cxnSpMkLst>
        </pc:cxnChg>
        <pc:cxnChg chg="add mod">
          <ac:chgData name="Jürgen Donders" userId="e40fcb4c-3164-4921-ad09-95ceaf0c4cea" providerId="ADAL" clId="{CAD53E41-D351-435C-82E5-AB5C083D6EDB}" dt="2023-08-13T10:43:07.995" v="1918" actId="1036"/>
          <ac:cxnSpMkLst>
            <pc:docMk/>
            <pc:sldMk cId="2126043216" sldId="377"/>
            <ac:cxnSpMk id="47" creationId="{C75CEB4F-7146-F11A-B268-159B1FE79155}"/>
          </ac:cxnSpMkLst>
        </pc:cxnChg>
        <pc:cxnChg chg="add mod">
          <ac:chgData name="Jürgen Donders" userId="e40fcb4c-3164-4921-ad09-95ceaf0c4cea" providerId="ADAL" clId="{CAD53E41-D351-435C-82E5-AB5C083D6EDB}" dt="2023-08-13T10:43:25.517" v="1926" actId="1037"/>
          <ac:cxnSpMkLst>
            <pc:docMk/>
            <pc:sldMk cId="2126043216" sldId="377"/>
            <ac:cxnSpMk id="50" creationId="{0A86B80F-3CFF-C3B3-BCE3-1424A04F3680}"/>
          </ac:cxnSpMkLst>
        </pc:cxnChg>
        <pc:cxnChg chg="add mod">
          <ac:chgData name="Jürgen Donders" userId="e40fcb4c-3164-4921-ad09-95ceaf0c4cea" providerId="ADAL" clId="{CAD53E41-D351-435C-82E5-AB5C083D6EDB}" dt="2023-08-13T10:43:37.926" v="1931" actId="1035"/>
          <ac:cxnSpMkLst>
            <pc:docMk/>
            <pc:sldMk cId="2126043216" sldId="377"/>
            <ac:cxnSpMk id="53" creationId="{42193811-89D5-F098-B164-0DF55FA355E4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10:53:12.213" v="2023" actId="1036"/>
        <pc:sldMkLst>
          <pc:docMk/>
          <pc:sldMk cId="757479892" sldId="378"/>
        </pc:sldMkLst>
        <pc:spChg chg="mod">
          <ac:chgData name="Jürgen Donders" userId="e40fcb4c-3164-4921-ad09-95ceaf0c4cea" providerId="ADAL" clId="{CAD53E41-D351-435C-82E5-AB5C083D6EDB}" dt="2023-08-13T10:46:25.520" v="1947" actId="207"/>
          <ac:spMkLst>
            <pc:docMk/>
            <pc:sldMk cId="757479892" sldId="378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0:44:50.770" v="1939" actId="20577"/>
          <ac:spMkLst>
            <pc:docMk/>
            <pc:sldMk cId="757479892" sldId="378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10:49:40.999" v="1963" actId="1036"/>
          <ac:spMkLst>
            <pc:docMk/>
            <pc:sldMk cId="757479892" sldId="378"/>
            <ac:spMk id="6" creationId="{3736ADEA-B862-ED76-B7DB-8EBD6FD5F012}"/>
          </ac:spMkLst>
        </pc:spChg>
        <pc:spChg chg="mod">
          <ac:chgData name="Jürgen Donders" userId="e40fcb4c-3164-4921-ad09-95ceaf0c4cea" providerId="ADAL" clId="{CAD53E41-D351-435C-82E5-AB5C083D6EDB}" dt="2023-08-13T10:46:30.249" v="1948" actId="14100"/>
          <ac:spMkLst>
            <pc:docMk/>
            <pc:sldMk cId="757479892" sldId="378"/>
            <ac:spMk id="7" creationId="{A43AC6CE-4850-733C-332B-27E5A1E9E2C0}"/>
          </ac:spMkLst>
        </pc:spChg>
        <pc:spChg chg="mod">
          <ac:chgData name="Jürgen Donders" userId="e40fcb4c-3164-4921-ad09-95ceaf0c4cea" providerId="ADAL" clId="{CAD53E41-D351-435C-82E5-AB5C083D6EDB}" dt="2023-08-13T10:47:19.518" v="1955" actId="207"/>
          <ac:spMkLst>
            <pc:docMk/>
            <pc:sldMk cId="757479892" sldId="378"/>
            <ac:spMk id="44" creationId="{ECC11FBE-D5CD-C572-BF51-B202A53EC948}"/>
          </ac:spMkLst>
        </pc:spChg>
        <pc:spChg chg="del">
          <ac:chgData name="Jürgen Donders" userId="e40fcb4c-3164-4921-ad09-95ceaf0c4cea" providerId="ADAL" clId="{CAD53E41-D351-435C-82E5-AB5C083D6EDB}" dt="2023-08-13T10:46:56.131" v="1949" actId="478"/>
          <ac:spMkLst>
            <pc:docMk/>
            <pc:sldMk cId="757479892" sldId="378"/>
            <ac:spMk id="45" creationId="{FDEF844B-3293-BF99-C1B1-010CB59068EE}"/>
          </ac:spMkLst>
        </pc:spChg>
        <pc:picChg chg="add mod">
          <ac:chgData name="Jürgen Donders" userId="e40fcb4c-3164-4921-ad09-95ceaf0c4cea" providerId="ADAL" clId="{CAD53E41-D351-435C-82E5-AB5C083D6EDB}" dt="2023-08-13T10:45:41.279" v="1943" actId="14100"/>
          <ac:picMkLst>
            <pc:docMk/>
            <pc:sldMk cId="757479892" sldId="378"/>
            <ac:picMk id="5" creationId="{41CD772F-065E-34E8-3514-463817A94F92}"/>
          </ac:picMkLst>
        </pc:picChg>
        <pc:picChg chg="del">
          <ac:chgData name="Jürgen Donders" userId="e40fcb4c-3164-4921-ad09-95ceaf0c4cea" providerId="ADAL" clId="{CAD53E41-D351-435C-82E5-AB5C083D6EDB}" dt="2023-08-13T10:44:55.967" v="1940" actId="478"/>
          <ac:picMkLst>
            <pc:docMk/>
            <pc:sldMk cId="757479892" sldId="378"/>
            <ac:picMk id="38" creationId="{5F32F78B-4C29-49E2-3883-C1C3DA212BB3}"/>
          </ac:picMkLst>
        </pc:picChg>
        <pc:cxnChg chg="add mod">
          <ac:chgData name="Jürgen Donders" userId="e40fcb4c-3164-4921-ad09-95ceaf0c4cea" providerId="ADAL" clId="{CAD53E41-D351-435C-82E5-AB5C083D6EDB}" dt="2023-08-13T10:50:06.771" v="1966" actId="14100"/>
          <ac:cxnSpMkLst>
            <pc:docMk/>
            <pc:sldMk cId="757479892" sldId="378"/>
            <ac:cxnSpMk id="8" creationId="{359DF341-658C-971D-5A44-A39705BE2FAC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9" creationId="{5701F30D-6239-DEF3-98BD-135E9FDD6865}"/>
          </ac:cxnSpMkLst>
        </pc:cxnChg>
        <pc:cxnChg chg="add mod">
          <ac:chgData name="Jürgen Donders" userId="e40fcb4c-3164-4921-ad09-95ceaf0c4cea" providerId="ADAL" clId="{CAD53E41-D351-435C-82E5-AB5C083D6EDB}" dt="2023-08-13T10:50:19.022" v="1971" actId="1038"/>
          <ac:cxnSpMkLst>
            <pc:docMk/>
            <pc:sldMk cId="757479892" sldId="378"/>
            <ac:cxnSpMk id="11" creationId="{AE446213-4530-8460-61FD-F90A42858C0A}"/>
          </ac:cxnSpMkLst>
        </pc:cxnChg>
        <pc:cxnChg chg="add mod">
          <ac:chgData name="Jürgen Donders" userId="e40fcb4c-3164-4921-ad09-95ceaf0c4cea" providerId="ADAL" clId="{CAD53E41-D351-435C-82E5-AB5C083D6EDB}" dt="2023-08-13T10:50:27.453" v="1974" actId="14100"/>
          <ac:cxnSpMkLst>
            <pc:docMk/>
            <pc:sldMk cId="757479892" sldId="378"/>
            <ac:cxnSpMk id="14" creationId="{EE083D9A-E8D7-B1D9-ABFD-CFAAA48B7729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16" creationId="{F45EC649-C38E-38E6-3511-EE8C4732C03F}"/>
          </ac:cxnSpMkLst>
        </pc:cxnChg>
        <pc:cxnChg chg="add mod">
          <ac:chgData name="Jürgen Donders" userId="e40fcb4c-3164-4921-ad09-95ceaf0c4cea" providerId="ADAL" clId="{CAD53E41-D351-435C-82E5-AB5C083D6EDB}" dt="2023-08-13T10:50:45.150" v="1977" actId="14100"/>
          <ac:cxnSpMkLst>
            <pc:docMk/>
            <pc:sldMk cId="757479892" sldId="378"/>
            <ac:cxnSpMk id="18" creationId="{27B7560B-DDA8-DEF8-0BBD-EDA650808BBF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20" creationId="{2C276101-D033-7B8E-75DF-5F30196699F8}"/>
          </ac:cxnSpMkLst>
        </pc:cxnChg>
        <pc:cxnChg chg="add mod">
          <ac:chgData name="Jürgen Donders" userId="e40fcb4c-3164-4921-ad09-95ceaf0c4cea" providerId="ADAL" clId="{CAD53E41-D351-435C-82E5-AB5C083D6EDB}" dt="2023-08-13T10:50:55.369" v="1980" actId="14100"/>
          <ac:cxnSpMkLst>
            <pc:docMk/>
            <pc:sldMk cId="757479892" sldId="378"/>
            <ac:cxnSpMk id="22" creationId="{724423A2-F432-2EF4-1D38-6B08B84C79FC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24" creationId="{A8484AFF-6AF9-ED4D-1B0C-B8559DACF589}"/>
          </ac:cxnSpMkLst>
        </pc:cxnChg>
        <pc:cxnChg chg="add mod">
          <ac:chgData name="Jürgen Donders" userId="e40fcb4c-3164-4921-ad09-95ceaf0c4cea" providerId="ADAL" clId="{CAD53E41-D351-435C-82E5-AB5C083D6EDB}" dt="2023-08-13T10:51:12.155" v="1983" actId="14100"/>
          <ac:cxnSpMkLst>
            <pc:docMk/>
            <pc:sldMk cId="757479892" sldId="378"/>
            <ac:cxnSpMk id="26" creationId="{4518A7D1-0BE3-84F5-970A-2956C4A7C9E4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28" creationId="{1A0659C7-DBA0-0BD6-BD13-1337C6C57B05}"/>
          </ac:cxnSpMkLst>
        </pc:cxnChg>
        <pc:cxnChg chg="add mod">
          <ac:chgData name="Jürgen Donders" userId="e40fcb4c-3164-4921-ad09-95ceaf0c4cea" providerId="ADAL" clId="{CAD53E41-D351-435C-82E5-AB5C083D6EDB}" dt="2023-08-13T10:51:23.606" v="1986" actId="14100"/>
          <ac:cxnSpMkLst>
            <pc:docMk/>
            <pc:sldMk cId="757479892" sldId="378"/>
            <ac:cxnSpMk id="30" creationId="{1FE24203-34E5-D232-8C0B-587C054CDB1E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32" creationId="{E4C9680B-1E32-0710-91D8-0EA29BDD5762}"/>
          </ac:cxnSpMkLst>
        </pc:cxnChg>
        <pc:cxnChg chg="add mod">
          <ac:chgData name="Jürgen Donders" userId="e40fcb4c-3164-4921-ad09-95ceaf0c4cea" providerId="ADAL" clId="{CAD53E41-D351-435C-82E5-AB5C083D6EDB}" dt="2023-08-13T10:51:42.037" v="1989" actId="14100"/>
          <ac:cxnSpMkLst>
            <pc:docMk/>
            <pc:sldMk cId="757479892" sldId="378"/>
            <ac:cxnSpMk id="34" creationId="{454135C7-BFCF-180C-9D26-01955C526FC5}"/>
          </ac:cxnSpMkLst>
        </pc:cxnChg>
        <pc:cxnChg chg="add mod">
          <ac:chgData name="Jürgen Donders" userId="e40fcb4c-3164-4921-ad09-95ceaf0c4cea" providerId="ADAL" clId="{CAD53E41-D351-435C-82E5-AB5C083D6EDB}" dt="2023-08-13T10:51:50.491" v="1992" actId="14100"/>
          <ac:cxnSpMkLst>
            <pc:docMk/>
            <pc:sldMk cId="757479892" sldId="378"/>
            <ac:cxnSpMk id="37" creationId="{660B5A8E-DBD0-ECCD-C452-F42FCE28C13B}"/>
          </ac:cxnSpMkLst>
        </pc:cxnChg>
        <pc:cxnChg chg="add mod">
          <ac:chgData name="Jürgen Donders" userId="e40fcb4c-3164-4921-ad09-95ceaf0c4cea" providerId="ADAL" clId="{CAD53E41-D351-435C-82E5-AB5C083D6EDB}" dt="2023-08-13T10:51:58.976" v="1995" actId="14100"/>
          <ac:cxnSpMkLst>
            <pc:docMk/>
            <pc:sldMk cId="757479892" sldId="378"/>
            <ac:cxnSpMk id="46" creationId="{477DE378-FA0A-8D75-7DDE-6D84A0F695CA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47" creationId="{C75CEB4F-7146-F11A-B268-159B1FE79155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50" creationId="{0A86B80F-3CFF-C3B3-BCE3-1424A04F3680}"/>
          </ac:cxnSpMkLst>
        </pc:cxnChg>
        <pc:cxnChg chg="add mod">
          <ac:chgData name="Jürgen Donders" userId="e40fcb4c-3164-4921-ad09-95ceaf0c4cea" providerId="ADAL" clId="{CAD53E41-D351-435C-82E5-AB5C083D6EDB}" dt="2023-08-13T10:52:14.795" v="2001" actId="1035"/>
          <ac:cxnSpMkLst>
            <pc:docMk/>
            <pc:sldMk cId="757479892" sldId="378"/>
            <ac:cxnSpMk id="51" creationId="{FF4B6CE9-1BF4-7373-4B52-E3839C40976B}"/>
          </ac:cxnSpMkLst>
        </pc:cxnChg>
        <pc:cxnChg chg="del">
          <ac:chgData name="Jürgen Donders" userId="e40fcb4c-3164-4921-ad09-95ceaf0c4cea" providerId="ADAL" clId="{CAD53E41-D351-435C-82E5-AB5C083D6EDB}" dt="2023-08-13T10:44:55.967" v="1940" actId="478"/>
          <ac:cxnSpMkLst>
            <pc:docMk/>
            <pc:sldMk cId="757479892" sldId="378"/>
            <ac:cxnSpMk id="53" creationId="{42193811-89D5-F098-B164-0DF55FA355E4}"/>
          </ac:cxnSpMkLst>
        </pc:cxnChg>
        <pc:cxnChg chg="add mod">
          <ac:chgData name="Jürgen Donders" userId="e40fcb4c-3164-4921-ad09-95ceaf0c4cea" providerId="ADAL" clId="{CAD53E41-D351-435C-82E5-AB5C083D6EDB}" dt="2023-08-13T10:52:37.769" v="2006" actId="1036"/>
          <ac:cxnSpMkLst>
            <pc:docMk/>
            <pc:sldMk cId="757479892" sldId="378"/>
            <ac:cxnSpMk id="56" creationId="{D4B0D0A1-2E04-0E67-59A3-1AC4534F3CC0}"/>
          </ac:cxnSpMkLst>
        </pc:cxnChg>
        <pc:cxnChg chg="add mod">
          <ac:chgData name="Jürgen Donders" userId="e40fcb4c-3164-4921-ad09-95ceaf0c4cea" providerId="ADAL" clId="{CAD53E41-D351-435C-82E5-AB5C083D6EDB}" dt="2023-08-13T10:52:49.405" v="2011" actId="1037"/>
          <ac:cxnSpMkLst>
            <pc:docMk/>
            <pc:sldMk cId="757479892" sldId="378"/>
            <ac:cxnSpMk id="59" creationId="{6075EE08-2E1A-3A2D-4524-367DBB76BCCA}"/>
          </ac:cxnSpMkLst>
        </pc:cxnChg>
        <pc:cxnChg chg="add mod">
          <ac:chgData name="Jürgen Donders" userId="e40fcb4c-3164-4921-ad09-95ceaf0c4cea" providerId="ADAL" clId="{CAD53E41-D351-435C-82E5-AB5C083D6EDB}" dt="2023-08-13T10:53:00.351" v="2017" actId="1037"/>
          <ac:cxnSpMkLst>
            <pc:docMk/>
            <pc:sldMk cId="757479892" sldId="378"/>
            <ac:cxnSpMk id="62" creationId="{8411F640-D1DF-DE28-9768-1F22123E71FC}"/>
          </ac:cxnSpMkLst>
        </pc:cxnChg>
        <pc:cxnChg chg="add mod">
          <ac:chgData name="Jürgen Donders" userId="e40fcb4c-3164-4921-ad09-95ceaf0c4cea" providerId="ADAL" clId="{CAD53E41-D351-435C-82E5-AB5C083D6EDB}" dt="2023-08-13T10:53:12.213" v="2023" actId="1036"/>
          <ac:cxnSpMkLst>
            <pc:docMk/>
            <pc:sldMk cId="757479892" sldId="378"/>
            <ac:cxnSpMk id="1025" creationId="{FEDB5368-5DAD-0188-580D-2BD6E569E811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11:19:30.182" v="2179" actId="1035"/>
        <pc:sldMkLst>
          <pc:docMk/>
          <pc:sldMk cId="3584102542" sldId="379"/>
        </pc:sldMkLst>
        <pc:spChg chg="mod">
          <ac:chgData name="Jürgen Donders" userId="e40fcb4c-3164-4921-ad09-95ceaf0c4cea" providerId="ADAL" clId="{CAD53E41-D351-435C-82E5-AB5C083D6EDB}" dt="2023-08-13T11:11:14.196" v="2051" actId="207"/>
          <ac:spMkLst>
            <pc:docMk/>
            <pc:sldMk cId="3584102542" sldId="379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1:07:53.489" v="2031" actId="20577"/>
          <ac:spMkLst>
            <pc:docMk/>
            <pc:sldMk cId="3584102542" sldId="379"/>
            <ac:spMk id="4" creationId="{AB61BFAB-DFC8-4E63-8A27-D9F59F768B1D}"/>
          </ac:spMkLst>
        </pc:spChg>
        <pc:spChg chg="mod">
          <ac:chgData name="Jürgen Donders" userId="e40fcb4c-3164-4921-ad09-95ceaf0c4cea" providerId="ADAL" clId="{CAD53E41-D351-435C-82E5-AB5C083D6EDB}" dt="2023-08-13T11:12:06.102" v="2058" actId="14100"/>
          <ac:spMkLst>
            <pc:docMk/>
            <pc:sldMk cId="3584102542" sldId="379"/>
            <ac:spMk id="6" creationId="{3736ADEA-B862-ED76-B7DB-8EBD6FD5F012}"/>
          </ac:spMkLst>
        </pc:spChg>
        <pc:spChg chg="mod">
          <ac:chgData name="Jürgen Donders" userId="e40fcb4c-3164-4921-ad09-95ceaf0c4cea" providerId="ADAL" clId="{CAD53E41-D351-435C-82E5-AB5C083D6EDB}" dt="2023-08-13T11:11:26.331" v="2055" actId="1035"/>
          <ac:spMkLst>
            <pc:docMk/>
            <pc:sldMk cId="3584102542" sldId="379"/>
            <ac:spMk id="7" creationId="{A43AC6CE-4850-733C-332B-27E5A1E9E2C0}"/>
          </ac:spMkLst>
        </pc:spChg>
        <pc:spChg chg="mod">
          <ac:chgData name="Jürgen Donders" userId="e40fcb4c-3164-4921-ad09-95ceaf0c4cea" providerId="ADAL" clId="{CAD53E41-D351-435C-82E5-AB5C083D6EDB}" dt="2023-08-13T11:11:59.707" v="2057"/>
          <ac:spMkLst>
            <pc:docMk/>
            <pc:sldMk cId="3584102542" sldId="379"/>
            <ac:spMk id="44" creationId="{ECC11FBE-D5CD-C572-BF51-B202A53EC948}"/>
          </ac:spMkLst>
        </pc:spChg>
        <pc:picChg chg="del">
          <ac:chgData name="Jürgen Donders" userId="e40fcb4c-3164-4921-ad09-95ceaf0c4cea" providerId="ADAL" clId="{CAD53E41-D351-435C-82E5-AB5C083D6EDB}" dt="2023-08-13T11:07:59.883" v="2032" actId="478"/>
          <ac:picMkLst>
            <pc:docMk/>
            <pc:sldMk cId="3584102542" sldId="379"/>
            <ac:picMk id="5" creationId="{41CD772F-065E-34E8-3514-463817A94F92}"/>
          </ac:picMkLst>
        </pc:picChg>
        <pc:picChg chg="add mod">
          <ac:chgData name="Jürgen Donders" userId="e40fcb4c-3164-4921-ad09-95ceaf0c4cea" providerId="ADAL" clId="{CAD53E41-D351-435C-82E5-AB5C083D6EDB}" dt="2023-08-13T11:09:26.487" v="2035" actId="14100"/>
          <ac:picMkLst>
            <pc:docMk/>
            <pc:sldMk cId="3584102542" sldId="379"/>
            <ac:picMk id="9" creationId="{80F7BF0C-33B6-9579-FF74-6C9D222FECFA}"/>
          </ac:picMkLst>
        </pc:picChg>
        <pc:picChg chg="add mod">
          <ac:chgData name="Jürgen Donders" userId="e40fcb4c-3164-4921-ad09-95ceaf0c4cea" providerId="ADAL" clId="{CAD53E41-D351-435C-82E5-AB5C083D6EDB}" dt="2023-08-13T11:10:05.937" v="2037" actId="1076"/>
          <ac:picMkLst>
            <pc:docMk/>
            <pc:sldMk cId="3584102542" sldId="379"/>
            <ac:picMk id="12" creationId="{EE7F995A-685B-574B-9819-21DD7C4F32F6}"/>
          </ac:picMkLst>
        </pc:pic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8" creationId="{359DF341-658C-971D-5A44-A39705BE2FAC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11" creationId="{AE446213-4530-8460-61FD-F90A42858C0A}"/>
          </ac:cxnSpMkLst>
        </pc:cxnChg>
        <pc:cxnChg chg="add mod">
          <ac:chgData name="Jürgen Donders" userId="e40fcb4c-3164-4921-ad09-95ceaf0c4cea" providerId="ADAL" clId="{CAD53E41-D351-435C-82E5-AB5C083D6EDB}" dt="2023-08-13T11:12:34.853" v="2065" actId="1035"/>
          <ac:cxnSpMkLst>
            <pc:docMk/>
            <pc:sldMk cId="3584102542" sldId="379"/>
            <ac:cxnSpMk id="13" creationId="{85F58490-78CD-5FB1-C290-24D35D61C3CC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14" creationId="{EE083D9A-E8D7-B1D9-ABFD-CFAAA48B7729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18" creationId="{27B7560B-DDA8-DEF8-0BBD-EDA650808BBF}"/>
          </ac:cxnSpMkLst>
        </pc:cxnChg>
        <pc:cxnChg chg="add mod">
          <ac:chgData name="Jürgen Donders" userId="e40fcb4c-3164-4921-ad09-95ceaf0c4cea" providerId="ADAL" clId="{CAD53E41-D351-435C-82E5-AB5C083D6EDB}" dt="2023-08-13T11:13:22.856" v="2073" actId="14100"/>
          <ac:cxnSpMkLst>
            <pc:docMk/>
            <pc:sldMk cId="3584102542" sldId="379"/>
            <ac:cxnSpMk id="19" creationId="{F1E61665-2E89-D458-CBC3-2C35A0A80D3B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22" creationId="{724423A2-F432-2EF4-1D38-6B08B84C79FC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26" creationId="{4518A7D1-0BE3-84F5-970A-2956C4A7C9E4}"/>
          </ac:cxnSpMkLst>
        </pc:cxnChg>
        <pc:cxnChg chg="add mod">
          <ac:chgData name="Jürgen Donders" userId="e40fcb4c-3164-4921-ad09-95ceaf0c4cea" providerId="ADAL" clId="{CAD53E41-D351-435C-82E5-AB5C083D6EDB}" dt="2023-08-13T11:14:26.109" v="2078" actId="14100"/>
          <ac:cxnSpMkLst>
            <pc:docMk/>
            <pc:sldMk cId="3584102542" sldId="379"/>
            <ac:cxnSpMk id="29" creationId="{23E0D90E-4455-38C5-837A-1B10C1A6D5E9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30" creationId="{1FE24203-34E5-D232-8C0B-587C054CDB1E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34" creationId="{454135C7-BFCF-180C-9D26-01955C526FC5}"/>
          </ac:cxnSpMkLst>
        </pc:cxnChg>
        <pc:cxnChg chg="add mod">
          <ac:chgData name="Jürgen Donders" userId="e40fcb4c-3164-4921-ad09-95ceaf0c4cea" providerId="ADAL" clId="{CAD53E41-D351-435C-82E5-AB5C083D6EDB}" dt="2023-08-13T11:14:35.351" v="2081" actId="14100"/>
          <ac:cxnSpMkLst>
            <pc:docMk/>
            <pc:sldMk cId="3584102542" sldId="379"/>
            <ac:cxnSpMk id="36" creationId="{B1AD89D9-E61B-6CB6-751E-E9B853CB23D7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37" creationId="{660B5A8E-DBD0-ECCD-C452-F42FCE28C13B}"/>
          </ac:cxnSpMkLst>
        </pc:cxnChg>
        <pc:cxnChg chg="add mod">
          <ac:chgData name="Jürgen Donders" userId="e40fcb4c-3164-4921-ad09-95ceaf0c4cea" providerId="ADAL" clId="{CAD53E41-D351-435C-82E5-AB5C083D6EDB}" dt="2023-08-13T11:15:07.740" v="2089" actId="1036"/>
          <ac:cxnSpMkLst>
            <pc:docMk/>
            <pc:sldMk cId="3584102542" sldId="379"/>
            <ac:cxnSpMk id="43" creationId="{EE83ECC2-2EC0-85CC-D8A2-DBE097427B39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46" creationId="{477DE378-FA0A-8D75-7DDE-6D84A0F695CA}"/>
          </ac:cxnSpMkLst>
        </pc:cxnChg>
        <pc:cxnChg chg="add mod">
          <ac:chgData name="Jürgen Donders" userId="e40fcb4c-3164-4921-ad09-95ceaf0c4cea" providerId="ADAL" clId="{CAD53E41-D351-435C-82E5-AB5C083D6EDB}" dt="2023-08-13T11:15:16.193" v="2092" actId="14100"/>
          <ac:cxnSpMkLst>
            <pc:docMk/>
            <pc:sldMk cId="3584102542" sldId="379"/>
            <ac:cxnSpMk id="48" creationId="{A733AA8C-CE7A-B705-67AB-364DA79E229D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51" creationId="{FF4B6CE9-1BF4-7373-4B52-E3839C40976B}"/>
          </ac:cxnSpMkLst>
        </pc:cxnChg>
        <pc:cxnChg chg="add mod">
          <ac:chgData name="Jürgen Donders" userId="e40fcb4c-3164-4921-ad09-95ceaf0c4cea" providerId="ADAL" clId="{CAD53E41-D351-435C-82E5-AB5C083D6EDB}" dt="2023-08-13T11:15:32.137" v="2096" actId="14100"/>
          <ac:cxnSpMkLst>
            <pc:docMk/>
            <pc:sldMk cId="3584102542" sldId="379"/>
            <ac:cxnSpMk id="52" creationId="{504B62C2-360C-EEB2-656C-6B75ACE835F1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56" creationId="{D4B0D0A1-2E04-0E67-59A3-1AC4534F3CC0}"/>
          </ac:cxnSpMkLst>
        </pc:cxnChg>
        <pc:cxnChg chg="add mod">
          <ac:chgData name="Jürgen Donders" userId="e40fcb4c-3164-4921-ad09-95ceaf0c4cea" providerId="ADAL" clId="{CAD53E41-D351-435C-82E5-AB5C083D6EDB}" dt="2023-08-13T11:16:01.445" v="2099" actId="14100"/>
          <ac:cxnSpMkLst>
            <pc:docMk/>
            <pc:sldMk cId="3584102542" sldId="379"/>
            <ac:cxnSpMk id="57" creationId="{7CFE2766-3D33-08C0-215A-1DB7966F1761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59" creationId="{6075EE08-2E1A-3A2D-4524-367DBB76BCCA}"/>
          </ac:cxnSpMkLst>
        </pc:cxnChg>
        <pc:cxnChg chg="add mod">
          <ac:chgData name="Jürgen Donders" userId="e40fcb4c-3164-4921-ad09-95ceaf0c4cea" providerId="ADAL" clId="{CAD53E41-D351-435C-82E5-AB5C083D6EDB}" dt="2023-08-13T11:16:13.375" v="2105" actId="1037"/>
          <ac:cxnSpMkLst>
            <pc:docMk/>
            <pc:sldMk cId="3584102542" sldId="379"/>
            <ac:cxnSpMk id="61" creationId="{300CC4F7-AFA1-906E-E9E0-09DCE596D3CB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62" creationId="{8411F640-D1DF-DE28-9768-1F22123E71FC}"/>
          </ac:cxnSpMkLst>
        </pc:cxnChg>
        <pc:cxnChg chg="del">
          <ac:chgData name="Jürgen Donders" userId="e40fcb4c-3164-4921-ad09-95ceaf0c4cea" providerId="ADAL" clId="{CAD53E41-D351-435C-82E5-AB5C083D6EDB}" dt="2023-08-13T11:07:59.883" v="2032" actId="478"/>
          <ac:cxnSpMkLst>
            <pc:docMk/>
            <pc:sldMk cId="3584102542" sldId="379"/>
            <ac:cxnSpMk id="1025" creationId="{FEDB5368-5DAD-0188-580D-2BD6E569E811}"/>
          </ac:cxnSpMkLst>
        </pc:cxnChg>
        <pc:cxnChg chg="add mod">
          <ac:chgData name="Jürgen Donders" userId="e40fcb4c-3164-4921-ad09-95ceaf0c4cea" providerId="ADAL" clId="{CAD53E41-D351-435C-82E5-AB5C083D6EDB}" dt="2023-08-13T11:16:24.924" v="2112" actId="1037"/>
          <ac:cxnSpMkLst>
            <pc:docMk/>
            <pc:sldMk cId="3584102542" sldId="379"/>
            <ac:cxnSpMk id="1027" creationId="{8B9C4A02-10D4-DE11-218F-AFA673F4DC6C}"/>
          </ac:cxnSpMkLst>
        </pc:cxnChg>
        <pc:cxnChg chg="add mod">
          <ac:chgData name="Jürgen Donders" userId="e40fcb4c-3164-4921-ad09-95ceaf0c4cea" providerId="ADAL" clId="{CAD53E41-D351-435C-82E5-AB5C083D6EDB}" dt="2023-08-13T11:16:41.838" v="2118" actId="1037"/>
          <ac:cxnSpMkLst>
            <pc:docMk/>
            <pc:sldMk cId="3584102542" sldId="379"/>
            <ac:cxnSpMk id="1030" creationId="{C113A662-A01D-AD0C-41F5-B4212C3758FA}"/>
          </ac:cxnSpMkLst>
        </pc:cxnChg>
        <pc:cxnChg chg="add mod">
          <ac:chgData name="Jürgen Donders" userId="e40fcb4c-3164-4921-ad09-95ceaf0c4cea" providerId="ADAL" clId="{CAD53E41-D351-435C-82E5-AB5C083D6EDB}" dt="2023-08-13T11:16:51.873" v="2121" actId="14100"/>
          <ac:cxnSpMkLst>
            <pc:docMk/>
            <pc:sldMk cId="3584102542" sldId="379"/>
            <ac:cxnSpMk id="1034" creationId="{DEE3EE86-805C-19CB-6E7F-415A4012241A}"/>
          </ac:cxnSpMkLst>
        </pc:cxnChg>
        <pc:cxnChg chg="add mod">
          <ac:chgData name="Jürgen Donders" userId="e40fcb4c-3164-4921-ad09-95ceaf0c4cea" providerId="ADAL" clId="{CAD53E41-D351-435C-82E5-AB5C083D6EDB}" dt="2023-08-13T11:17:27.180" v="2129" actId="1037"/>
          <ac:cxnSpMkLst>
            <pc:docMk/>
            <pc:sldMk cId="3584102542" sldId="379"/>
            <ac:cxnSpMk id="1037" creationId="{8AAE8F79-895B-1630-3807-83CA3D7AAD17}"/>
          </ac:cxnSpMkLst>
        </pc:cxnChg>
        <pc:cxnChg chg="add mod">
          <ac:chgData name="Jürgen Donders" userId="e40fcb4c-3164-4921-ad09-95ceaf0c4cea" providerId="ADAL" clId="{CAD53E41-D351-435C-82E5-AB5C083D6EDB}" dt="2023-08-13T11:17:37.606" v="2132" actId="14100"/>
          <ac:cxnSpMkLst>
            <pc:docMk/>
            <pc:sldMk cId="3584102542" sldId="379"/>
            <ac:cxnSpMk id="1040" creationId="{EE030704-088F-934F-760D-6F26E1F6E835}"/>
          </ac:cxnSpMkLst>
        </pc:cxnChg>
        <pc:cxnChg chg="add mod">
          <ac:chgData name="Jürgen Donders" userId="e40fcb4c-3164-4921-ad09-95ceaf0c4cea" providerId="ADAL" clId="{CAD53E41-D351-435C-82E5-AB5C083D6EDB}" dt="2023-08-13T11:17:48.791" v="2137" actId="1035"/>
          <ac:cxnSpMkLst>
            <pc:docMk/>
            <pc:sldMk cId="3584102542" sldId="379"/>
            <ac:cxnSpMk id="1043" creationId="{C592138A-22FB-BFE3-AC2D-F3CD05EDF88C}"/>
          </ac:cxnSpMkLst>
        </pc:cxnChg>
        <pc:cxnChg chg="add mod">
          <ac:chgData name="Jürgen Donders" userId="e40fcb4c-3164-4921-ad09-95ceaf0c4cea" providerId="ADAL" clId="{CAD53E41-D351-435C-82E5-AB5C083D6EDB}" dt="2023-08-13T11:18:02.020" v="2144" actId="1037"/>
          <ac:cxnSpMkLst>
            <pc:docMk/>
            <pc:sldMk cId="3584102542" sldId="379"/>
            <ac:cxnSpMk id="1046" creationId="{D6A8245E-AB04-4EC1-14D2-A64B68007491}"/>
          </ac:cxnSpMkLst>
        </pc:cxnChg>
        <pc:cxnChg chg="add mod">
          <ac:chgData name="Jürgen Donders" userId="e40fcb4c-3164-4921-ad09-95ceaf0c4cea" providerId="ADAL" clId="{CAD53E41-D351-435C-82E5-AB5C083D6EDB}" dt="2023-08-13T11:18:19.343" v="2158" actId="14100"/>
          <ac:cxnSpMkLst>
            <pc:docMk/>
            <pc:sldMk cId="3584102542" sldId="379"/>
            <ac:cxnSpMk id="1050" creationId="{C057A339-7F60-4FE4-E664-30BB41854C35}"/>
          </ac:cxnSpMkLst>
        </pc:cxnChg>
        <pc:cxnChg chg="add mod">
          <ac:chgData name="Jürgen Donders" userId="e40fcb4c-3164-4921-ad09-95ceaf0c4cea" providerId="ADAL" clId="{CAD53E41-D351-435C-82E5-AB5C083D6EDB}" dt="2023-08-13T11:18:44.773" v="2162" actId="14100"/>
          <ac:cxnSpMkLst>
            <pc:docMk/>
            <pc:sldMk cId="3584102542" sldId="379"/>
            <ac:cxnSpMk id="1054" creationId="{5B66F85D-316A-5654-4C69-514DBB0BB165}"/>
          </ac:cxnSpMkLst>
        </pc:cxnChg>
        <pc:cxnChg chg="add mod">
          <ac:chgData name="Jürgen Donders" userId="e40fcb4c-3164-4921-ad09-95ceaf0c4cea" providerId="ADAL" clId="{CAD53E41-D351-435C-82E5-AB5C083D6EDB}" dt="2023-08-13T11:18:57.683" v="2169" actId="1038"/>
          <ac:cxnSpMkLst>
            <pc:docMk/>
            <pc:sldMk cId="3584102542" sldId="379"/>
            <ac:cxnSpMk id="1058" creationId="{866FDEBF-6E08-4F40-3E78-6185290A3153}"/>
          </ac:cxnSpMkLst>
        </pc:cxnChg>
        <pc:cxnChg chg="add mod">
          <ac:chgData name="Jürgen Donders" userId="e40fcb4c-3164-4921-ad09-95ceaf0c4cea" providerId="ADAL" clId="{CAD53E41-D351-435C-82E5-AB5C083D6EDB}" dt="2023-08-13T11:19:18.637" v="2174" actId="14100"/>
          <ac:cxnSpMkLst>
            <pc:docMk/>
            <pc:sldMk cId="3584102542" sldId="379"/>
            <ac:cxnSpMk id="1062" creationId="{449805D1-13F4-4A8B-E21E-FAFC8F62A036}"/>
          </ac:cxnSpMkLst>
        </pc:cxnChg>
        <pc:cxnChg chg="add mod">
          <ac:chgData name="Jürgen Donders" userId="e40fcb4c-3164-4921-ad09-95ceaf0c4cea" providerId="ADAL" clId="{CAD53E41-D351-435C-82E5-AB5C083D6EDB}" dt="2023-08-13T11:19:30.182" v="2179" actId="1035"/>
          <ac:cxnSpMkLst>
            <pc:docMk/>
            <pc:sldMk cId="3584102542" sldId="379"/>
            <ac:cxnSpMk id="1067" creationId="{BEDEF9FD-08DB-58FF-B5DC-818BD97360D3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11:28:25.722" v="2312" actId="14100"/>
        <pc:sldMkLst>
          <pc:docMk/>
          <pc:sldMk cId="1179375139" sldId="380"/>
        </pc:sldMkLst>
        <pc:spChg chg="mod">
          <ac:chgData name="Jürgen Donders" userId="e40fcb4c-3164-4921-ad09-95ceaf0c4cea" providerId="ADAL" clId="{CAD53E41-D351-435C-82E5-AB5C083D6EDB}" dt="2023-08-13T11:22:56.473" v="2201" actId="207"/>
          <ac:spMkLst>
            <pc:docMk/>
            <pc:sldMk cId="1179375139" sldId="380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1:21:14.681" v="2187" actId="20577"/>
          <ac:spMkLst>
            <pc:docMk/>
            <pc:sldMk cId="1179375139" sldId="380"/>
            <ac:spMk id="4" creationId="{AB61BFAB-DFC8-4E63-8A27-D9F59F768B1D}"/>
          </ac:spMkLst>
        </pc:spChg>
        <pc:spChg chg="del">
          <ac:chgData name="Jürgen Donders" userId="e40fcb4c-3164-4921-ad09-95ceaf0c4cea" providerId="ADAL" clId="{CAD53E41-D351-435C-82E5-AB5C083D6EDB}" dt="2023-08-13T11:23:20.227" v="2202" actId="478"/>
          <ac:spMkLst>
            <pc:docMk/>
            <pc:sldMk cId="1179375139" sldId="380"/>
            <ac:spMk id="6" creationId="{3736ADEA-B862-ED76-B7DB-8EBD6FD5F012}"/>
          </ac:spMkLst>
        </pc:spChg>
        <pc:spChg chg="del">
          <ac:chgData name="Jürgen Donders" userId="e40fcb4c-3164-4921-ad09-95ceaf0c4cea" providerId="ADAL" clId="{CAD53E41-D351-435C-82E5-AB5C083D6EDB}" dt="2023-08-13T11:22:44.743" v="2195" actId="478"/>
          <ac:spMkLst>
            <pc:docMk/>
            <pc:sldMk cId="1179375139" sldId="380"/>
            <ac:spMk id="7" creationId="{A43AC6CE-4850-733C-332B-27E5A1E9E2C0}"/>
          </ac:spMkLst>
        </pc:spChg>
        <pc:spChg chg="mod">
          <ac:chgData name="Jürgen Donders" userId="e40fcb4c-3164-4921-ad09-95ceaf0c4cea" providerId="ADAL" clId="{CAD53E41-D351-435C-82E5-AB5C083D6EDB}" dt="2023-08-13T11:23:29.759" v="2208" actId="207"/>
          <ac:spMkLst>
            <pc:docMk/>
            <pc:sldMk cId="1179375139" sldId="380"/>
            <ac:spMk id="44" creationId="{ECC11FBE-D5CD-C572-BF51-B202A53EC948}"/>
          </ac:spMkLst>
        </pc:spChg>
        <pc:picChg chg="add mod">
          <ac:chgData name="Jürgen Donders" userId="e40fcb4c-3164-4921-ad09-95ceaf0c4cea" providerId="ADAL" clId="{CAD53E41-D351-435C-82E5-AB5C083D6EDB}" dt="2023-08-13T11:24:10.749" v="2222" actId="1076"/>
          <ac:picMkLst>
            <pc:docMk/>
            <pc:sldMk cId="1179375139" sldId="380"/>
            <ac:picMk id="5" creationId="{BF6DFC3F-7362-BD4C-2ECD-59741EF9C807}"/>
          </ac:picMkLst>
        </pc:picChg>
        <pc:picChg chg="del">
          <ac:chgData name="Jürgen Donders" userId="e40fcb4c-3164-4921-ad09-95ceaf0c4cea" providerId="ADAL" clId="{CAD53E41-D351-435C-82E5-AB5C083D6EDB}" dt="2023-08-13T11:21:28.385" v="2191" actId="478"/>
          <ac:picMkLst>
            <pc:docMk/>
            <pc:sldMk cId="1179375139" sldId="380"/>
            <ac:picMk id="9" creationId="{80F7BF0C-33B6-9579-FF74-6C9D222FECFA}"/>
          </ac:picMkLst>
        </pc:picChg>
        <pc:picChg chg="del">
          <ac:chgData name="Jürgen Donders" userId="e40fcb4c-3164-4921-ad09-95ceaf0c4cea" providerId="ADAL" clId="{CAD53E41-D351-435C-82E5-AB5C083D6EDB}" dt="2023-08-13T11:21:19.193" v="2188" actId="478"/>
          <ac:picMkLst>
            <pc:docMk/>
            <pc:sldMk cId="1179375139" sldId="380"/>
            <ac:picMk id="12" creationId="{EE7F995A-685B-574B-9819-21DD7C4F32F6}"/>
          </ac:picMkLst>
        </pc:picChg>
        <pc:cxnChg chg="add mod">
          <ac:chgData name="Jürgen Donders" userId="e40fcb4c-3164-4921-ad09-95ceaf0c4cea" providerId="ADAL" clId="{CAD53E41-D351-435C-82E5-AB5C083D6EDB}" dt="2023-08-13T11:23:45.111" v="2211" actId="14100"/>
          <ac:cxnSpMkLst>
            <pc:docMk/>
            <pc:sldMk cId="1179375139" sldId="380"/>
            <ac:cxnSpMk id="8" creationId="{BD80FB1C-B514-61D1-9AFB-F275D3418BC0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3" creationId="{85F58490-78CD-5FB1-C290-24D35D61C3CC}"/>
          </ac:cxnSpMkLst>
        </pc:cxnChg>
        <pc:cxnChg chg="add mod">
          <ac:chgData name="Jürgen Donders" userId="e40fcb4c-3164-4921-ad09-95ceaf0c4cea" providerId="ADAL" clId="{CAD53E41-D351-435C-82E5-AB5C083D6EDB}" dt="2023-08-13T11:23:54.946" v="2219" actId="1036"/>
          <ac:cxnSpMkLst>
            <pc:docMk/>
            <pc:sldMk cId="1179375139" sldId="380"/>
            <ac:cxnSpMk id="14" creationId="{3BB8783E-B436-49E6-3FA5-A94A9825D8D8}"/>
          </ac:cxnSpMkLst>
        </pc:cxnChg>
        <pc:cxnChg chg="add mod">
          <ac:chgData name="Jürgen Donders" userId="e40fcb4c-3164-4921-ad09-95ceaf0c4cea" providerId="ADAL" clId="{CAD53E41-D351-435C-82E5-AB5C083D6EDB}" dt="2023-08-13T11:24:06.898" v="2221" actId="14100"/>
          <ac:cxnSpMkLst>
            <pc:docMk/>
            <pc:sldMk cId="1179375139" sldId="380"/>
            <ac:cxnSpMk id="17" creationId="{11CFE7EE-1621-2574-22A7-BBCE86227DE9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9" creationId="{F1E61665-2E89-D458-CBC3-2C35A0A80D3B}"/>
          </ac:cxnSpMkLst>
        </pc:cxnChg>
        <pc:cxnChg chg="add mod">
          <ac:chgData name="Jürgen Donders" userId="e40fcb4c-3164-4921-ad09-95ceaf0c4cea" providerId="ADAL" clId="{CAD53E41-D351-435C-82E5-AB5C083D6EDB}" dt="2023-08-13T11:24:31.907" v="2230" actId="1037"/>
          <ac:cxnSpMkLst>
            <pc:docMk/>
            <pc:sldMk cId="1179375139" sldId="380"/>
            <ac:cxnSpMk id="20" creationId="{AA9AF620-0E95-21A3-4122-D4EF9D9D5B8F}"/>
          </ac:cxnSpMkLst>
        </pc:cxnChg>
        <pc:cxnChg chg="add mod">
          <ac:chgData name="Jürgen Donders" userId="e40fcb4c-3164-4921-ad09-95ceaf0c4cea" providerId="ADAL" clId="{CAD53E41-D351-435C-82E5-AB5C083D6EDB}" dt="2023-08-13T11:24:42.021" v="2233" actId="14100"/>
          <ac:cxnSpMkLst>
            <pc:docMk/>
            <pc:sldMk cId="1179375139" sldId="380"/>
            <ac:cxnSpMk id="23" creationId="{51E73219-4D2D-1BE8-B1BB-3BE39193B4EE}"/>
          </ac:cxnSpMkLst>
        </pc:cxnChg>
        <pc:cxnChg chg="add mod">
          <ac:chgData name="Jürgen Donders" userId="e40fcb4c-3164-4921-ad09-95ceaf0c4cea" providerId="ADAL" clId="{CAD53E41-D351-435C-82E5-AB5C083D6EDB}" dt="2023-08-13T11:24:55.683" v="2236" actId="14100"/>
          <ac:cxnSpMkLst>
            <pc:docMk/>
            <pc:sldMk cId="1179375139" sldId="380"/>
            <ac:cxnSpMk id="26" creationId="{E46D56DC-3ED4-DC90-AD86-0D8F80BDCD3B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29" creationId="{23E0D90E-4455-38C5-837A-1B10C1A6D5E9}"/>
          </ac:cxnSpMkLst>
        </pc:cxnChg>
        <pc:cxnChg chg="add mod">
          <ac:chgData name="Jürgen Donders" userId="e40fcb4c-3164-4921-ad09-95ceaf0c4cea" providerId="ADAL" clId="{CAD53E41-D351-435C-82E5-AB5C083D6EDB}" dt="2023-08-13T11:25:04.045" v="2239" actId="14100"/>
          <ac:cxnSpMkLst>
            <pc:docMk/>
            <pc:sldMk cId="1179375139" sldId="380"/>
            <ac:cxnSpMk id="30" creationId="{357CA47B-71D8-DB94-02AE-CCB78707A63E}"/>
          </ac:cxnSpMkLst>
        </pc:cxnChg>
        <pc:cxnChg chg="add mod">
          <ac:chgData name="Jürgen Donders" userId="e40fcb4c-3164-4921-ad09-95ceaf0c4cea" providerId="ADAL" clId="{CAD53E41-D351-435C-82E5-AB5C083D6EDB}" dt="2023-08-13T11:25:19.417" v="2244" actId="1038"/>
          <ac:cxnSpMkLst>
            <pc:docMk/>
            <pc:sldMk cId="1179375139" sldId="380"/>
            <ac:cxnSpMk id="33" creationId="{97E5F0A8-9281-A52B-8AD3-34D272F16785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36" creationId="{B1AD89D9-E61B-6CB6-751E-E9B853CB23D7}"/>
          </ac:cxnSpMkLst>
        </pc:cxnChg>
        <pc:cxnChg chg="add mod">
          <ac:chgData name="Jürgen Donders" userId="e40fcb4c-3164-4921-ad09-95ceaf0c4cea" providerId="ADAL" clId="{CAD53E41-D351-435C-82E5-AB5C083D6EDB}" dt="2023-08-13T11:25:48.126" v="2266" actId="1035"/>
          <ac:cxnSpMkLst>
            <pc:docMk/>
            <pc:sldMk cId="1179375139" sldId="380"/>
            <ac:cxnSpMk id="37" creationId="{23787641-9FDA-9902-7800-59F922AB1BEA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43" creationId="{EE83ECC2-2EC0-85CC-D8A2-DBE097427B39}"/>
          </ac:cxnSpMkLst>
        </pc:cxnChg>
        <pc:cxnChg chg="add mod">
          <ac:chgData name="Jürgen Donders" userId="e40fcb4c-3164-4921-ad09-95ceaf0c4cea" providerId="ADAL" clId="{CAD53E41-D351-435C-82E5-AB5C083D6EDB}" dt="2023-08-13T11:26:16.485" v="2269" actId="14100"/>
          <ac:cxnSpMkLst>
            <pc:docMk/>
            <pc:sldMk cId="1179375139" sldId="380"/>
            <ac:cxnSpMk id="46" creationId="{33B620A4-82D8-E6D1-105A-D2CFBECDD8ED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48" creationId="{A733AA8C-CE7A-B705-67AB-364DA79E229D}"/>
          </ac:cxnSpMkLst>
        </pc:cxnChg>
        <pc:cxnChg chg="add mod">
          <ac:chgData name="Jürgen Donders" userId="e40fcb4c-3164-4921-ad09-95ceaf0c4cea" providerId="ADAL" clId="{CAD53E41-D351-435C-82E5-AB5C083D6EDB}" dt="2023-08-13T11:26:54.543" v="2277" actId="1037"/>
          <ac:cxnSpMkLst>
            <pc:docMk/>
            <pc:sldMk cId="1179375139" sldId="380"/>
            <ac:cxnSpMk id="50" creationId="{BC41AD65-BB06-A1C8-543E-F499AB955F85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52" creationId="{504B62C2-360C-EEB2-656C-6B75ACE835F1}"/>
          </ac:cxnSpMkLst>
        </pc:cxnChg>
        <pc:cxnChg chg="add mod">
          <ac:chgData name="Jürgen Donders" userId="e40fcb4c-3164-4921-ad09-95ceaf0c4cea" providerId="ADAL" clId="{CAD53E41-D351-435C-82E5-AB5C083D6EDB}" dt="2023-08-13T11:27:03.100" v="2280" actId="14100"/>
          <ac:cxnSpMkLst>
            <pc:docMk/>
            <pc:sldMk cId="1179375139" sldId="380"/>
            <ac:cxnSpMk id="54" creationId="{4EFEEBA6-5118-EFF5-3FED-C7995CE98BBD}"/>
          </ac:cxnSpMkLst>
        </pc:cxnChg>
        <pc:cxnChg chg="del">
          <ac:chgData name="Jürgen Donders" userId="e40fcb4c-3164-4921-ad09-95ceaf0c4cea" providerId="ADAL" clId="{CAD53E41-D351-435C-82E5-AB5C083D6EDB}" dt="2023-08-13T11:21:24.773" v="2190" actId="478"/>
          <ac:cxnSpMkLst>
            <pc:docMk/>
            <pc:sldMk cId="1179375139" sldId="380"/>
            <ac:cxnSpMk id="57" creationId="{7CFE2766-3D33-08C0-215A-1DB7966F1761}"/>
          </ac:cxnSpMkLst>
        </pc:cxnChg>
        <pc:cxnChg chg="add mod">
          <ac:chgData name="Jürgen Donders" userId="e40fcb4c-3164-4921-ad09-95ceaf0c4cea" providerId="ADAL" clId="{CAD53E41-D351-435C-82E5-AB5C083D6EDB}" dt="2023-08-13T11:27:14.323" v="2283" actId="14100"/>
          <ac:cxnSpMkLst>
            <pc:docMk/>
            <pc:sldMk cId="1179375139" sldId="380"/>
            <ac:cxnSpMk id="58" creationId="{CF1C3A8A-AFC4-16CE-64C1-2DFE5C768244}"/>
          </ac:cxnSpMkLst>
        </pc:cxnChg>
        <pc:cxnChg chg="del">
          <ac:chgData name="Jürgen Donders" userId="e40fcb4c-3164-4921-ad09-95ceaf0c4cea" providerId="ADAL" clId="{CAD53E41-D351-435C-82E5-AB5C083D6EDB}" dt="2023-08-13T11:21:22.902" v="2189" actId="478"/>
          <ac:cxnSpMkLst>
            <pc:docMk/>
            <pc:sldMk cId="1179375139" sldId="380"/>
            <ac:cxnSpMk id="61" creationId="{300CC4F7-AFA1-906E-E9E0-09DCE596D3CB}"/>
          </ac:cxnSpMkLst>
        </pc:cxnChg>
        <pc:cxnChg chg="add mod">
          <ac:chgData name="Jürgen Donders" userId="e40fcb4c-3164-4921-ad09-95ceaf0c4cea" providerId="ADAL" clId="{CAD53E41-D351-435C-82E5-AB5C083D6EDB}" dt="2023-08-13T11:27:31.193" v="2292" actId="1037"/>
          <ac:cxnSpMkLst>
            <pc:docMk/>
            <pc:sldMk cId="1179375139" sldId="380"/>
            <ac:cxnSpMk id="62" creationId="{70FFBD9D-E4C4-E239-96A6-31925BF389D3}"/>
          </ac:cxnSpMkLst>
        </pc:cxnChg>
        <pc:cxnChg chg="add mod">
          <ac:chgData name="Jürgen Donders" userId="e40fcb4c-3164-4921-ad09-95ceaf0c4cea" providerId="ADAL" clId="{CAD53E41-D351-435C-82E5-AB5C083D6EDB}" dt="2023-08-13T11:27:47.782" v="2303" actId="1037"/>
          <ac:cxnSpMkLst>
            <pc:docMk/>
            <pc:sldMk cId="1179375139" sldId="380"/>
            <ac:cxnSpMk id="1025" creationId="{F29BBCAA-4749-EA14-6C89-AFAF0C048C85}"/>
          </ac:cxnSpMkLst>
        </pc:cxnChg>
        <pc:cxnChg chg="del">
          <ac:chgData name="Jürgen Donders" userId="e40fcb4c-3164-4921-ad09-95ceaf0c4cea" providerId="ADAL" clId="{CAD53E41-D351-435C-82E5-AB5C083D6EDB}" dt="2023-08-13T11:21:22.902" v="2189" actId="478"/>
          <ac:cxnSpMkLst>
            <pc:docMk/>
            <pc:sldMk cId="1179375139" sldId="380"/>
            <ac:cxnSpMk id="1027" creationId="{8B9C4A02-10D4-DE11-218F-AFA673F4DC6C}"/>
          </ac:cxnSpMkLst>
        </pc:cxnChg>
        <pc:cxnChg chg="del">
          <ac:chgData name="Jürgen Donders" userId="e40fcb4c-3164-4921-ad09-95ceaf0c4cea" providerId="ADAL" clId="{CAD53E41-D351-435C-82E5-AB5C083D6EDB}" dt="2023-08-13T11:21:22.902" v="2189" actId="478"/>
          <ac:cxnSpMkLst>
            <pc:docMk/>
            <pc:sldMk cId="1179375139" sldId="380"/>
            <ac:cxnSpMk id="1030" creationId="{C113A662-A01D-AD0C-41F5-B4212C3758FA}"/>
          </ac:cxnSpMkLst>
        </pc:cxnChg>
        <pc:cxnChg chg="add mod">
          <ac:chgData name="Jürgen Donders" userId="e40fcb4c-3164-4921-ad09-95ceaf0c4cea" providerId="ADAL" clId="{CAD53E41-D351-435C-82E5-AB5C083D6EDB}" dt="2023-08-13T11:28:05.663" v="2307" actId="14100"/>
          <ac:cxnSpMkLst>
            <pc:docMk/>
            <pc:sldMk cId="1179375139" sldId="380"/>
            <ac:cxnSpMk id="1031" creationId="{3DF38D84-5E50-2D5B-530F-D6205306C0E0}"/>
          </ac:cxnSpMkLst>
        </pc:cxnChg>
        <pc:cxnChg chg="del">
          <ac:chgData name="Jürgen Donders" userId="e40fcb4c-3164-4921-ad09-95ceaf0c4cea" providerId="ADAL" clId="{CAD53E41-D351-435C-82E5-AB5C083D6EDB}" dt="2023-08-13T11:21:22.902" v="2189" actId="478"/>
          <ac:cxnSpMkLst>
            <pc:docMk/>
            <pc:sldMk cId="1179375139" sldId="380"/>
            <ac:cxnSpMk id="1034" creationId="{DEE3EE86-805C-19CB-6E7F-415A4012241A}"/>
          </ac:cxnSpMkLst>
        </pc:cxnChg>
        <pc:cxnChg chg="add mod">
          <ac:chgData name="Jürgen Donders" userId="e40fcb4c-3164-4921-ad09-95ceaf0c4cea" providerId="ADAL" clId="{CAD53E41-D351-435C-82E5-AB5C083D6EDB}" dt="2023-08-13T11:28:14.628" v="2309" actId="1076"/>
          <ac:cxnSpMkLst>
            <pc:docMk/>
            <pc:sldMk cId="1179375139" sldId="380"/>
            <ac:cxnSpMk id="1036" creationId="{56B407C8-85AD-BF50-79E6-CA3B9969F7F6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37" creationId="{8AAE8F79-895B-1630-3807-83CA3D7AAD17}"/>
          </ac:cxnSpMkLst>
        </pc:cxnChg>
        <pc:cxnChg chg="add mod">
          <ac:chgData name="Jürgen Donders" userId="e40fcb4c-3164-4921-ad09-95ceaf0c4cea" providerId="ADAL" clId="{CAD53E41-D351-435C-82E5-AB5C083D6EDB}" dt="2023-08-13T11:28:25.722" v="2312" actId="14100"/>
          <ac:cxnSpMkLst>
            <pc:docMk/>
            <pc:sldMk cId="1179375139" sldId="380"/>
            <ac:cxnSpMk id="1038" creationId="{B47FBB4E-5F2F-A2D3-3374-C3340232B3E0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40" creationId="{EE030704-088F-934F-760D-6F26E1F6E835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43" creationId="{C592138A-22FB-BFE3-AC2D-F3CD05EDF88C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46" creationId="{D6A8245E-AB04-4EC1-14D2-A64B68007491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50" creationId="{C057A339-7F60-4FE4-E664-30BB41854C35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54" creationId="{5B66F85D-316A-5654-4C69-514DBB0BB165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58" creationId="{866FDEBF-6E08-4F40-3E78-6185290A3153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62" creationId="{449805D1-13F4-4A8B-E21E-FAFC8F62A036}"/>
          </ac:cxnSpMkLst>
        </pc:cxnChg>
        <pc:cxnChg chg="del">
          <ac:chgData name="Jürgen Donders" userId="e40fcb4c-3164-4921-ad09-95ceaf0c4cea" providerId="ADAL" clId="{CAD53E41-D351-435C-82E5-AB5C083D6EDB}" dt="2023-08-13T11:21:28.385" v="2191" actId="478"/>
          <ac:cxnSpMkLst>
            <pc:docMk/>
            <pc:sldMk cId="1179375139" sldId="380"/>
            <ac:cxnSpMk id="1067" creationId="{BEDEF9FD-08DB-58FF-B5DC-818BD97360D3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13T11:39:30.287" v="2486" actId="14100"/>
        <pc:sldMkLst>
          <pc:docMk/>
          <pc:sldMk cId="168153739" sldId="381"/>
        </pc:sldMkLst>
        <pc:spChg chg="mod">
          <ac:chgData name="Jürgen Donders" userId="e40fcb4c-3164-4921-ad09-95ceaf0c4cea" providerId="ADAL" clId="{CAD53E41-D351-435C-82E5-AB5C083D6EDB}" dt="2023-08-13T11:31:59.801" v="2338" actId="207"/>
          <ac:spMkLst>
            <pc:docMk/>
            <pc:sldMk cId="168153739" sldId="381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13T11:30:51.811" v="2324" actId="20577"/>
          <ac:spMkLst>
            <pc:docMk/>
            <pc:sldMk cId="168153739" sldId="381"/>
            <ac:spMk id="4" creationId="{AB61BFAB-DFC8-4E63-8A27-D9F59F768B1D}"/>
          </ac:spMkLst>
        </pc:spChg>
        <pc:spChg chg="add mod">
          <ac:chgData name="Jürgen Donders" userId="e40fcb4c-3164-4921-ad09-95ceaf0c4cea" providerId="ADAL" clId="{CAD53E41-D351-435C-82E5-AB5C083D6EDB}" dt="2023-08-13T11:33:53.983" v="2384" actId="1038"/>
          <ac:spMkLst>
            <pc:docMk/>
            <pc:sldMk cId="168153739" sldId="381"/>
            <ac:spMk id="7" creationId="{2D864DFC-079C-508B-FEE1-86E8F17B1942}"/>
          </ac:spMkLst>
        </pc:spChg>
        <pc:spChg chg="mod">
          <ac:chgData name="Jürgen Donders" userId="e40fcb4c-3164-4921-ad09-95ceaf0c4cea" providerId="ADAL" clId="{CAD53E41-D351-435C-82E5-AB5C083D6EDB}" dt="2023-08-13T11:33:22.891" v="2350" actId="207"/>
          <ac:spMkLst>
            <pc:docMk/>
            <pc:sldMk cId="168153739" sldId="381"/>
            <ac:spMk id="44" creationId="{ECC11FBE-D5CD-C572-BF51-B202A53EC948}"/>
          </ac:spMkLst>
        </pc:spChg>
        <pc:picChg chg="del">
          <ac:chgData name="Jürgen Donders" userId="e40fcb4c-3164-4921-ad09-95ceaf0c4cea" providerId="ADAL" clId="{CAD53E41-D351-435C-82E5-AB5C083D6EDB}" dt="2023-08-13T11:30:55.754" v="2325" actId="478"/>
          <ac:picMkLst>
            <pc:docMk/>
            <pc:sldMk cId="168153739" sldId="381"/>
            <ac:picMk id="5" creationId="{BF6DFC3F-7362-BD4C-2ECD-59741EF9C807}"/>
          </ac:picMkLst>
        </pc:picChg>
        <pc:picChg chg="add mod ord">
          <ac:chgData name="Jürgen Donders" userId="e40fcb4c-3164-4921-ad09-95ceaf0c4cea" providerId="ADAL" clId="{CAD53E41-D351-435C-82E5-AB5C083D6EDB}" dt="2023-08-13T11:31:29.438" v="2330" actId="167"/>
          <ac:picMkLst>
            <pc:docMk/>
            <pc:sldMk cId="168153739" sldId="381"/>
            <ac:picMk id="6" creationId="{ACFE3821-60D4-A822-56AB-C7348E0AA891}"/>
          </ac:picMkLst>
        </pc:picChg>
        <pc:picChg chg="add mod">
          <ac:chgData name="Jürgen Donders" userId="e40fcb4c-3164-4921-ad09-95ceaf0c4cea" providerId="ADAL" clId="{CAD53E41-D351-435C-82E5-AB5C083D6EDB}" dt="2023-08-13T11:37:30.156" v="2437" actId="1076"/>
          <ac:picMkLst>
            <pc:docMk/>
            <pc:sldMk cId="168153739" sldId="381"/>
            <ac:picMk id="53" creationId="{E77D2807-4DAB-C80E-E740-80C592B997E6}"/>
          </ac:picMkLst>
        </pc:pic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8" creationId="{BD80FB1C-B514-61D1-9AFB-F275D3418BC0}"/>
          </ac:cxnSpMkLst>
        </pc:cxnChg>
        <pc:cxnChg chg="add mod">
          <ac:chgData name="Jürgen Donders" userId="e40fcb4c-3164-4921-ad09-95ceaf0c4cea" providerId="ADAL" clId="{CAD53E41-D351-435C-82E5-AB5C083D6EDB}" dt="2023-08-13T11:34:13.004" v="2387" actId="14100"/>
          <ac:cxnSpMkLst>
            <pc:docMk/>
            <pc:sldMk cId="168153739" sldId="381"/>
            <ac:cxnSpMk id="9" creationId="{B73A7B4D-586F-B494-F8C1-AD2A545016E3}"/>
          </ac:cxnSpMkLst>
        </pc:cxnChg>
        <pc:cxnChg chg="add mod">
          <ac:chgData name="Jürgen Donders" userId="e40fcb4c-3164-4921-ad09-95ceaf0c4cea" providerId="ADAL" clId="{CAD53E41-D351-435C-82E5-AB5C083D6EDB}" dt="2023-08-13T11:34:27.118" v="2398" actId="1035"/>
          <ac:cxnSpMkLst>
            <pc:docMk/>
            <pc:sldMk cId="168153739" sldId="381"/>
            <ac:cxnSpMk id="12" creationId="{4EF90F6D-9557-7271-8553-C5021A9D35C4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14" creationId="{3BB8783E-B436-49E6-3FA5-A94A9825D8D8}"/>
          </ac:cxnSpMkLst>
        </pc:cxnChg>
        <pc:cxnChg chg="add mod">
          <ac:chgData name="Jürgen Donders" userId="e40fcb4c-3164-4921-ad09-95ceaf0c4cea" providerId="ADAL" clId="{CAD53E41-D351-435C-82E5-AB5C083D6EDB}" dt="2023-08-13T11:34:42.060" v="2404" actId="1035"/>
          <ac:cxnSpMkLst>
            <pc:docMk/>
            <pc:sldMk cId="168153739" sldId="381"/>
            <ac:cxnSpMk id="16" creationId="{0D1E58AE-21D1-B4F3-D315-854147A59C20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17" creationId="{11CFE7EE-1621-2574-22A7-BBCE86227DE9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20" creationId="{AA9AF620-0E95-21A3-4122-D4EF9D9D5B8F}"/>
          </ac:cxnSpMkLst>
        </pc:cxnChg>
        <pc:cxnChg chg="add mod">
          <ac:chgData name="Jürgen Donders" userId="e40fcb4c-3164-4921-ad09-95ceaf0c4cea" providerId="ADAL" clId="{CAD53E41-D351-435C-82E5-AB5C083D6EDB}" dt="2023-08-13T11:34:56.564" v="2407" actId="14100"/>
          <ac:cxnSpMkLst>
            <pc:docMk/>
            <pc:sldMk cId="168153739" sldId="381"/>
            <ac:cxnSpMk id="22" creationId="{33935108-4086-806B-5236-0289D17517DC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23" creationId="{51E73219-4D2D-1BE8-B1BB-3BE39193B4EE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26" creationId="{E46D56DC-3ED4-DC90-AD86-0D8F80BDCD3B}"/>
          </ac:cxnSpMkLst>
        </pc:cxnChg>
        <pc:cxnChg chg="add mod">
          <ac:chgData name="Jürgen Donders" userId="e40fcb4c-3164-4921-ad09-95ceaf0c4cea" providerId="ADAL" clId="{CAD53E41-D351-435C-82E5-AB5C083D6EDB}" dt="2023-08-13T11:35:25.021" v="2420" actId="1035"/>
          <ac:cxnSpMkLst>
            <pc:docMk/>
            <pc:sldMk cId="168153739" sldId="381"/>
            <ac:cxnSpMk id="27" creationId="{3EBAEB7A-BB9D-C442-C7A0-94F04DC8C49E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30" creationId="{357CA47B-71D8-DB94-02AE-CCB78707A63E}"/>
          </ac:cxnSpMkLst>
        </pc:cxnChg>
        <pc:cxnChg chg="add mod">
          <ac:chgData name="Jürgen Donders" userId="e40fcb4c-3164-4921-ad09-95ceaf0c4cea" providerId="ADAL" clId="{CAD53E41-D351-435C-82E5-AB5C083D6EDB}" dt="2023-08-13T11:35:37.024" v="2423" actId="14100"/>
          <ac:cxnSpMkLst>
            <pc:docMk/>
            <pc:sldMk cId="168153739" sldId="381"/>
            <ac:cxnSpMk id="31" creationId="{7D83FF42-5724-038E-12CD-9837A65EF61C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33" creationId="{97E5F0A8-9281-A52B-8AD3-34D272F16785}"/>
          </ac:cxnSpMkLst>
        </pc:cxnChg>
        <pc:cxnChg chg="add mod">
          <ac:chgData name="Jürgen Donders" userId="e40fcb4c-3164-4921-ad09-95ceaf0c4cea" providerId="ADAL" clId="{CAD53E41-D351-435C-82E5-AB5C083D6EDB}" dt="2023-08-13T11:35:54.235" v="2426" actId="14100"/>
          <ac:cxnSpMkLst>
            <pc:docMk/>
            <pc:sldMk cId="168153739" sldId="381"/>
            <ac:cxnSpMk id="35" creationId="{AB324C38-3140-D16E-8BBC-81B1C4AE082D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37" creationId="{23787641-9FDA-9902-7800-59F922AB1BEA}"/>
          </ac:cxnSpMkLst>
        </pc:cxnChg>
        <pc:cxnChg chg="add mod">
          <ac:chgData name="Jürgen Donders" userId="e40fcb4c-3164-4921-ad09-95ceaf0c4cea" providerId="ADAL" clId="{CAD53E41-D351-435C-82E5-AB5C083D6EDB}" dt="2023-08-13T11:36:07.344" v="2431" actId="1038"/>
          <ac:cxnSpMkLst>
            <pc:docMk/>
            <pc:sldMk cId="168153739" sldId="381"/>
            <ac:cxnSpMk id="39" creationId="{06B04DCE-BF14-CE00-463E-5D0CC7328575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46" creationId="{33B620A4-82D8-E6D1-105A-D2CFBECDD8ED}"/>
          </ac:cxnSpMkLst>
        </pc:cxnChg>
        <pc:cxnChg chg="add mod">
          <ac:chgData name="Jürgen Donders" userId="e40fcb4c-3164-4921-ad09-95ceaf0c4cea" providerId="ADAL" clId="{CAD53E41-D351-435C-82E5-AB5C083D6EDB}" dt="2023-08-13T11:36:30.920" v="2435" actId="14100"/>
          <ac:cxnSpMkLst>
            <pc:docMk/>
            <pc:sldMk cId="168153739" sldId="381"/>
            <ac:cxnSpMk id="47" creationId="{4CFE103E-6B33-1B16-5783-3600D6415C71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50" creationId="{BC41AD65-BB06-A1C8-543E-F499AB955F85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54" creationId="{4EFEEBA6-5118-EFF5-3FED-C7995CE98BBD}"/>
          </ac:cxnSpMkLst>
        </pc:cxnChg>
        <pc:cxnChg chg="add mod">
          <ac:chgData name="Jürgen Donders" userId="e40fcb4c-3164-4921-ad09-95ceaf0c4cea" providerId="ADAL" clId="{CAD53E41-D351-435C-82E5-AB5C083D6EDB}" dt="2023-08-13T11:38:06.687" v="2461" actId="1038"/>
          <ac:cxnSpMkLst>
            <pc:docMk/>
            <pc:sldMk cId="168153739" sldId="381"/>
            <ac:cxnSpMk id="55" creationId="{DDAEC3DF-7AFE-C583-BEC9-41FBE3154F6D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58" creationId="{CF1C3A8A-AFC4-16CE-64C1-2DFE5C768244}"/>
          </ac:cxnSpMkLst>
        </pc:cxnChg>
        <pc:cxnChg chg="add mod">
          <ac:chgData name="Jürgen Donders" userId="e40fcb4c-3164-4921-ad09-95ceaf0c4cea" providerId="ADAL" clId="{CAD53E41-D351-435C-82E5-AB5C083D6EDB}" dt="2023-08-13T11:38:27.768" v="2466" actId="1038"/>
          <ac:cxnSpMkLst>
            <pc:docMk/>
            <pc:sldMk cId="168153739" sldId="381"/>
            <ac:cxnSpMk id="61" creationId="{B3F73F66-8FCD-E06C-AF80-AA49B6DFFFE2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62" creationId="{70FFBD9D-E4C4-E239-96A6-31925BF389D3}"/>
          </ac:cxnSpMkLst>
        </pc:cxnChg>
        <pc:cxnChg chg="add mod">
          <ac:chgData name="Jürgen Donders" userId="e40fcb4c-3164-4921-ad09-95ceaf0c4cea" providerId="ADAL" clId="{CAD53E41-D351-435C-82E5-AB5C083D6EDB}" dt="2023-08-13T11:38:48.190" v="2469" actId="14100"/>
          <ac:cxnSpMkLst>
            <pc:docMk/>
            <pc:sldMk cId="168153739" sldId="381"/>
            <ac:cxnSpMk id="1024" creationId="{8E41E5A5-07B1-F8B6-8D45-AE3A76224AD3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1025" creationId="{F29BBCAA-4749-EA14-6C89-AFAF0C048C85}"/>
          </ac:cxnSpMkLst>
        </pc:cxnChg>
        <pc:cxnChg chg="add mod">
          <ac:chgData name="Jürgen Donders" userId="e40fcb4c-3164-4921-ad09-95ceaf0c4cea" providerId="ADAL" clId="{CAD53E41-D351-435C-82E5-AB5C083D6EDB}" dt="2023-08-13T11:39:05.546" v="2478" actId="1035"/>
          <ac:cxnSpMkLst>
            <pc:docMk/>
            <pc:sldMk cId="168153739" sldId="381"/>
            <ac:cxnSpMk id="1028" creationId="{8932BC58-C76B-45C9-97C1-9DB08ADFD7A5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1031" creationId="{3DF38D84-5E50-2D5B-530F-D6205306C0E0}"/>
          </ac:cxnSpMkLst>
        </pc:cxnChg>
        <pc:cxnChg chg="add mod">
          <ac:chgData name="Jürgen Donders" userId="e40fcb4c-3164-4921-ad09-95ceaf0c4cea" providerId="ADAL" clId="{CAD53E41-D351-435C-82E5-AB5C083D6EDB}" dt="2023-08-13T11:39:16.626" v="2483" actId="1036"/>
          <ac:cxnSpMkLst>
            <pc:docMk/>
            <pc:sldMk cId="168153739" sldId="381"/>
            <ac:cxnSpMk id="1032" creationId="{BFCC66E7-C39C-D704-A375-E5AD2780AB01}"/>
          </ac:cxnSpMkLst>
        </pc:cxnChg>
        <pc:cxnChg chg="add mod">
          <ac:chgData name="Jürgen Donders" userId="e40fcb4c-3164-4921-ad09-95ceaf0c4cea" providerId="ADAL" clId="{CAD53E41-D351-435C-82E5-AB5C083D6EDB}" dt="2023-08-13T11:39:30.287" v="2486" actId="14100"/>
          <ac:cxnSpMkLst>
            <pc:docMk/>
            <pc:sldMk cId="168153739" sldId="381"/>
            <ac:cxnSpMk id="1035" creationId="{606A5CAD-6910-6DE2-D32F-4AB25E57B3B3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1036" creationId="{56B407C8-85AD-BF50-79E6-CA3B9969F7F6}"/>
          </ac:cxnSpMkLst>
        </pc:cxnChg>
        <pc:cxnChg chg="del">
          <ac:chgData name="Jürgen Donders" userId="e40fcb4c-3164-4921-ad09-95ceaf0c4cea" providerId="ADAL" clId="{CAD53E41-D351-435C-82E5-AB5C083D6EDB}" dt="2023-08-13T11:30:58.971" v="2326" actId="478"/>
          <ac:cxnSpMkLst>
            <pc:docMk/>
            <pc:sldMk cId="168153739" sldId="381"/>
            <ac:cxnSpMk id="1038" creationId="{B47FBB4E-5F2F-A2D3-3374-C3340232B3E0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3T06:48:33.906" v="2607" actId="478"/>
        <pc:sldMkLst>
          <pc:docMk/>
          <pc:sldMk cId="2756585033" sldId="382"/>
        </pc:sldMkLst>
        <pc:spChg chg="mod">
          <ac:chgData name="Jürgen Donders" userId="e40fcb4c-3164-4921-ad09-95ceaf0c4cea" providerId="ADAL" clId="{CAD53E41-D351-435C-82E5-AB5C083D6EDB}" dt="2023-08-23T06:47:29.073" v="2576" actId="207"/>
          <ac:spMkLst>
            <pc:docMk/>
            <pc:sldMk cId="2756585033" sldId="382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23T06:47:44.382" v="2587" actId="6549"/>
          <ac:spMkLst>
            <pc:docMk/>
            <pc:sldMk cId="2756585033" sldId="382"/>
            <ac:spMk id="4" creationId="{AB61BFAB-DFC8-4E63-8A27-D9F59F768B1D}"/>
          </ac:spMkLst>
        </pc:spChg>
        <pc:spChg chg="del">
          <ac:chgData name="Jürgen Donders" userId="e40fcb4c-3164-4921-ad09-95ceaf0c4cea" providerId="ADAL" clId="{CAD53E41-D351-435C-82E5-AB5C083D6EDB}" dt="2023-08-23T06:48:33.906" v="2607" actId="478"/>
          <ac:spMkLst>
            <pc:docMk/>
            <pc:sldMk cId="2756585033" sldId="382"/>
            <ac:spMk id="46" creationId="{9FEAB725-55A2-CF36-BFED-D72392AA6738}"/>
          </ac:spMkLst>
        </pc:spChg>
        <pc:spChg chg="mod">
          <ac:chgData name="Jürgen Donders" userId="e40fcb4c-3164-4921-ad09-95ceaf0c4cea" providerId="ADAL" clId="{CAD53E41-D351-435C-82E5-AB5C083D6EDB}" dt="2023-08-23T06:48:25.154" v="2606" actId="6549"/>
          <ac:spMkLst>
            <pc:docMk/>
            <pc:sldMk cId="2756585033" sldId="382"/>
            <ac:spMk id="51" creationId="{FAE91BBB-FBF3-12C5-EF6D-664DA5A37125}"/>
          </ac:spMkLst>
        </pc:spChg>
        <pc:cxnChg chg="add mod">
          <ac:chgData name="Jürgen Donders" userId="e40fcb4c-3164-4921-ad09-95ceaf0c4cea" providerId="ADAL" clId="{CAD53E41-D351-435C-82E5-AB5C083D6EDB}" dt="2023-08-23T06:46:44.434" v="2571" actId="1037"/>
          <ac:cxnSpMkLst>
            <pc:docMk/>
            <pc:sldMk cId="2756585033" sldId="382"/>
            <ac:cxnSpMk id="6" creationId="{807FEE88-1181-CA20-67D8-51F0C79BF08D}"/>
          </ac:cxnSpMkLst>
        </pc:cxnChg>
        <pc:cxnChg chg="add mod">
          <ac:chgData name="Jürgen Donders" userId="e40fcb4c-3164-4921-ad09-95ceaf0c4cea" providerId="ADAL" clId="{CAD53E41-D351-435C-82E5-AB5C083D6EDB}" dt="2023-08-23T06:46:55.525" v="2575" actId="14100"/>
          <ac:cxnSpMkLst>
            <pc:docMk/>
            <pc:sldMk cId="2756585033" sldId="382"/>
            <ac:cxnSpMk id="10" creationId="{9DEE55A7-C3C1-9832-61B5-BDA616FC96CC}"/>
          </ac:cxnSpMkLst>
        </pc:cxnChg>
        <pc:cxnChg chg="mod">
          <ac:chgData name="Jürgen Donders" userId="e40fcb4c-3164-4921-ad09-95ceaf0c4cea" providerId="ADAL" clId="{CAD53E41-D351-435C-82E5-AB5C083D6EDB}" dt="2023-08-23T06:46:20.335" v="2560" actId="14100"/>
          <ac:cxnSpMkLst>
            <pc:docMk/>
            <pc:sldMk cId="2756585033" sldId="382"/>
            <ac:cxnSpMk id="47" creationId="{0ECB52D5-5631-A764-8E11-05010BB99FC9}"/>
          </ac:cxnSpMkLst>
        </pc:cxnChg>
        <pc:cxnChg chg="mod">
          <ac:chgData name="Jürgen Donders" userId="e40fcb4c-3164-4921-ad09-95ceaf0c4cea" providerId="ADAL" clId="{CAD53E41-D351-435C-82E5-AB5C083D6EDB}" dt="2023-08-23T06:46:32.412" v="2561" actId="14100"/>
          <ac:cxnSpMkLst>
            <pc:docMk/>
            <pc:sldMk cId="2756585033" sldId="382"/>
            <ac:cxnSpMk id="53" creationId="{9D989003-3473-1A71-BA0A-9D07C7C69667}"/>
          </ac:cxnSpMkLst>
        </pc:cxnChg>
      </pc:sldChg>
      <pc:sldChg chg="addSp delSp modSp add mod">
        <pc:chgData name="Jürgen Donders" userId="e40fcb4c-3164-4921-ad09-95ceaf0c4cea" providerId="ADAL" clId="{CAD53E41-D351-435C-82E5-AB5C083D6EDB}" dt="2023-08-24T05:35:39.133" v="2847"/>
        <pc:sldMkLst>
          <pc:docMk/>
          <pc:sldMk cId="577144385" sldId="383"/>
        </pc:sldMkLst>
        <pc:spChg chg="add mod">
          <ac:chgData name="Jürgen Donders" userId="e40fcb4c-3164-4921-ad09-95ceaf0c4cea" providerId="ADAL" clId="{CAD53E41-D351-435C-82E5-AB5C083D6EDB}" dt="2023-08-23T07:10:12.735" v="2620"/>
          <ac:spMkLst>
            <pc:docMk/>
            <pc:sldMk cId="577144385" sldId="383"/>
            <ac:spMk id="2" creationId="{3019A6D1-F598-3350-89BC-001A5C5A0664}"/>
          </ac:spMkLst>
        </pc:spChg>
        <pc:spChg chg="del">
          <ac:chgData name="Jürgen Donders" userId="e40fcb4c-3164-4921-ad09-95ceaf0c4cea" providerId="ADAL" clId="{CAD53E41-D351-435C-82E5-AB5C083D6EDB}" dt="2023-08-23T06:48:49.491" v="2617" actId="478"/>
          <ac:spMkLst>
            <pc:docMk/>
            <pc:sldMk cId="577144385" sldId="383"/>
            <ac:spMk id="3" creationId="{C4C00C89-DFF8-449E-85BD-3298F4EC9185}"/>
          </ac:spMkLst>
        </pc:spChg>
        <pc:spChg chg="mod">
          <ac:chgData name="Jürgen Donders" userId="e40fcb4c-3164-4921-ad09-95ceaf0c4cea" providerId="ADAL" clId="{CAD53E41-D351-435C-82E5-AB5C083D6EDB}" dt="2023-08-23T06:48:42.358" v="2616" actId="6549"/>
          <ac:spMkLst>
            <pc:docMk/>
            <pc:sldMk cId="577144385" sldId="383"/>
            <ac:spMk id="4" creationId="{AB61BFAB-DFC8-4E63-8A27-D9F59F768B1D}"/>
          </ac:spMkLst>
        </pc:spChg>
        <pc:spChg chg="del">
          <ac:chgData name="Jürgen Donders" userId="e40fcb4c-3164-4921-ad09-95ceaf0c4cea" providerId="ADAL" clId="{CAD53E41-D351-435C-82E5-AB5C083D6EDB}" dt="2023-08-23T07:10:08.121" v="2618" actId="478"/>
          <ac:spMkLst>
            <pc:docMk/>
            <pc:sldMk cId="577144385" sldId="383"/>
            <ac:spMk id="8" creationId="{89AD72B2-3697-4415-BE9F-4E080DEB0044}"/>
          </ac:spMkLst>
        </pc:spChg>
        <pc:spChg chg="add mod">
          <ac:chgData name="Jürgen Donders" userId="e40fcb4c-3164-4921-ad09-95ceaf0c4cea" providerId="ADAL" clId="{CAD53E41-D351-435C-82E5-AB5C083D6EDB}" dt="2023-08-24T05:35:39.133" v="2847"/>
          <ac:spMkLst>
            <pc:docMk/>
            <pc:sldMk cId="577144385" sldId="383"/>
            <ac:spMk id="44" creationId="{B65D3E95-8E58-3403-F31A-76A6E5A29187}"/>
          </ac:spMkLst>
        </pc:spChg>
        <pc:spChg chg="mod">
          <ac:chgData name="Jürgen Donders" userId="e40fcb4c-3164-4921-ad09-95ceaf0c4cea" providerId="ADAL" clId="{CAD53E41-D351-435C-82E5-AB5C083D6EDB}" dt="2023-08-24T05:25:45.522" v="2705" actId="207"/>
          <ac:spMkLst>
            <pc:docMk/>
            <pc:sldMk cId="577144385" sldId="383"/>
            <ac:spMk id="51" creationId="{FAE91BBB-FBF3-12C5-EF6D-664DA5A37125}"/>
          </ac:spMkLst>
        </pc:spChg>
        <pc:picChg chg="add mod">
          <ac:chgData name="Jürgen Donders" userId="e40fcb4c-3164-4921-ad09-95ceaf0c4cea" providerId="ADAL" clId="{CAD53E41-D351-435C-82E5-AB5C083D6EDB}" dt="2023-08-23T07:12:26.881" v="2639" actId="1038"/>
          <ac:picMkLst>
            <pc:docMk/>
            <pc:sldMk cId="577144385" sldId="383"/>
            <ac:picMk id="11" creationId="{6DC11600-9093-AC56-BD9B-0243083D66F7}"/>
          </ac:picMkLst>
        </pc:picChg>
        <pc:picChg chg="del">
          <ac:chgData name="Jürgen Donders" userId="e40fcb4c-3164-4921-ad09-95ceaf0c4cea" providerId="ADAL" clId="{CAD53E41-D351-435C-82E5-AB5C083D6EDB}" dt="2023-08-23T07:12:12.154" v="2621" actId="478"/>
          <ac:picMkLst>
            <pc:docMk/>
            <pc:sldMk cId="577144385" sldId="383"/>
            <ac:picMk id="44" creationId="{714B6C06-DCCF-6A11-526C-933ADF852338}"/>
          </ac:picMkLst>
        </pc:picChg>
        <pc:cxnChg chg="add mod">
          <ac:chgData name="Jürgen Donders" userId="e40fcb4c-3164-4921-ad09-95ceaf0c4cea" providerId="ADAL" clId="{CAD53E41-D351-435C-82E5-AB5C083D6EDB}" dt="2023-08-24T05:18:03.750" v="2655" actId="14100"/>
          <ac:cxnSpMkLst>
            <pc:docMk/>
            <pc:sldMk cId="577144385" sldId="383"/>
            <ac:cxnSpMk id="3" creationId="{65904018-A033-2FC8-77F1-E5ADFDF01DCA}"/>
          </ac:cxnSpMkLst>
        </pc:cxnChg>
        <pc:cxnChg chg="add mod">
          <ac:chgData name="Jürgen Donders" userId="e40fcb4c-3164-4921-ad09-95ceaf0c4cea" providerId="ADAL" clId="{CAD53E41-D351-435C-82E5-AB5C083D6EDB}" dt="2023-08-23T07:10:12.735" v="2620"/>
          <ac:cxnSpMkLst>
            <pc:docMk/>
            <pc:sldMk cId="577144385" sldId="383"/>
            <ac:cxnSpMk id="5" creationId="{8BFC2D5C-F384-C125-9316-1270A86B6D3C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6" creationId="{807FEE88-1181-CA20-67D8-51F0C79BF08D}"/>
          </ac:cxnSpMkLst>
        </pc:cxnChg>
        <pc:cxnChg chg="add mod">
          <ac:chgData name="Jürgen Donders" userId="e40fcb4c-3164-4921-ad09-95ceaf0c4cea" providerId="ADAL" clId="{CAD53E41-D351-435C-82E5-AB5C083D6EDB}" dt="2023-08-23T07:10:12.735" v="2620"/>
          <ac:cxnSpMkLst>
            <pc:docMk/>
            <pc:sldMk cId="577144385" sldId="383"/>
            <ac:cxnSpMk id="7" creationId="{071A77CC-1C7A-9A5D-165F-C5E19D241B26}"/>
          </ac:cxnSpMkLst>
        </pc:cxnChg>
        <pc:cxnChg chg="add mod">
          <ac:chgData name="Jürgen Donders" userId="e40fcb4c-3164-4921-ad09-95ceaf0c4cea" providerId="ADAL" clId="{CAD53E41-D351-435C-82E5-AB5C083D6EDB}" dt="2023-08-24T05:18:12.877" v="2658" actId="14100"/>
          <ac:cxnSpMkLst>
            <pc:docMk/>
            <pc:sldMk cId="577144385" sldId="383"/>
            <ac:cxnSpMk id="9" creationId="{C65B9A30-4EA2-2DEF-7DCB-944D006BE307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10" creationId="{9DEE55A7-C3C1-9832-61B5-BDA616FC96CC}"/>
          </ac:cxnSpMkLst>
        </pc:cxnChg>
        <pc:cxnChg chg="del">
          <ac:chgData name="Jürgen Donders" userId="e40fcb4c-3164-4921-ad09-95ceaf0c4cea" providerId="ADAL" clId="{CAD53E41-D351-435C-82E5-AB5C083D6EDB}" dt="2023-08-23T07:10:10.947" v="2619" actId="478"/>
          <ac:cxnSpMkLst>
            <pc:docMk/>
            <pc:sldMk cId="577144385" sldId="383"/>
            <ac:cxnSpMk id="12" creationId="{CF777EED-5F56-4FD0-9E55-D8638079CA50}"/>
          </ac:cxnSpMkLst>
        </pc:cxnChg>
        <pc:cxnChg chg="add mod">
          <ac:chgData name="Jürgen Donders" userId="e40fcb4c-3164-4921-ad09-95ceaf0c4cea" providerId="ADAL" clId="{CAD53E41-D351-435C-82E5-AB5C083D6EDB}" dt="2023-08-23T07:13:09.092" v="2645" actId="1035"/>
          <ac:cxnSpMkLst>
            <pc:docMk/>
            <pc:sldMk cId="577144385" sldId="383"/>
            <ac:cxnSpMk id="13" creationId="{660C58BC-8997-D8CE-08E2-B5C5EA0C4A08}"/>
          </ac:cxnSpMkLst>
        </pc:cxnChg>
        <pc:cxnChg chg="add mod">
          <ac:chgData name="Jürgen Donders" userId="e40fcb4c-3164-4921-ad09-95ceaf0c4cea" providerId="ADAL" clId="{CAD53E41-D351-435C-82E5-AB5C083D6EDB}" dt="2023-08-24T05:18:26.615" v="2661" actId="14100"/>
          <ac:cxnSpMkLst>
            <pc:docMk/>
            <pc:sldMk cId="577144385" sldId="383"/>
            <ac:cxnSpMk id="14" creationId="{C02C175B-C01A-94BC-9238-08953325C7DE}"/>
          </ac:cxnSpMkLst>
        </pc:cxnChg>
        <pc:cxnChg chg="add mod">
          <ac:chgData name="Jürgen Donders" userId="e40fcb4c-3164-4921-ad09-95ceaf0c4cea" providerId="ADAL" clId="{CAD53E41-D351-435C-82E5-AB5C083D6EDB}" dt="2023-08-24T05:18:39.887" v="2664" actId="14100"/>
          <ac:cxnSpMkLst>
            <pc:docMk/>
            <pc:sldMk cId="577144385" sldId="383"/>
            <ac:cxnSpMk id="17" creationId="{8A08D5AD-AC43-C764-5230-32BB057C4E79}"/>
          </ac:cxnSpMkLst>
        </pc:cxnChg>
        <pc:cxnChg chg="add mod">
          <ac:chgData name="Jürgen Donders" userId="e40fcb4c-3164-4921-ad09-95ceaf0c4cea" providerId="ADAL" clId="{CAD53E41-D351-435C-82E5-AB5C083D6EDB}" dt="2023-08-24T05:19:34.455" v="2668" actId="14100"/>
          <ac:cxnSpMkLst>
            <pc:docMk/>
            <pc:sldMk cId="577144385" sldId="383"/>
            <ac:cxnSpMk id="20" creationId="{6BF2F447-2C92-AE4D-E5D0-9EC58093F50F}"/>
          </ac:cxnSpMkLst>
        </pc:cxnChg>
        <pc:cxnChg chg="add mod">
          <ac:chgData name="Jürgen Donders" userId="e40fcb4c-3164-4921-ad09-95ceaf0c4cea" providerId="ADAL" clId="{CAD53E41-D351-435C-82E5-AB5C083D6EDB}" dt="2023-08-24T05:19:46.350" v="2671" actId="14100"/>
          <ac:cxnSpMkLst>
            <pc:docMk/>
            <pc:sldMk cId="577144385" sldId="383"/>
            <ac:cxnSpMk id="23" creationId="{D40D9DC6-46F2-85A5-4FFE-A681830CE2B7}"/>
          </ac:cxnSpMkLst>
        </pc:cxnChg>
        <pc:cxnChg chg="add mod">
          <ac:chgData name="Jürgen Donders" userId="e40fcb4c-3164-4921-ad09-95ceaf0c4cea" providerId="ADAL" clId="{CAD53E41-D351-435C-82E5-AB5C083D6EDB}" dt="2023-08-24T05:20:08.781" v="2675" actId="14100"/>
          <ac:cxnSpMkLst>
            <pc:docMk/>
            <pc:sldMk cId="577144385" sldId="383"/>
            <ac:cxnSpMk id="26" creationId="{3ED489C8-90C4-4DEA-ACCC-B3F90FD35789}"/>
          </ac:cxnSpMkLst>
        </pc:cxnChg>
        <pc:cxnChg chg="add mod">
          <ac:chgData name="Jürgen Donders" userId="e40fcb4c-3164-4921-ad09-95ceaf0c4cea" providerId="ADAL" clId="{CAD53E41-D351-435C-82E5-AB5C083D6EDB}" dt="2023-08-24T05:24:31.884" v="2680" actId="14100"/>
          <ac:cxnSpMkLst>
            <pc:docMk/>
            <pc:sldMk cId="577144385" sldId="383"/>
            <ac:cxnSpMk id="30" creationId="{7BE1E525-F5FB-6F54-551C-60535DD3DA17}"/>
          </ac:cxnSpMkLst>
        </pc:cxnChg>
        <pc:cxnChg chg="add mod">
          <ac:chgData name="Jürgen Donders" userId="e40fcb4c-3164-4921-ad09-95ceaf0c4cea" providerId="ADAL" clId="{CAD53E41-D351-435C-82E5-AB5C083D6EDB}" dt="2023-08-24T05:24:46.610" v="2697" actId="1035"/>
          <ac:cxnSpMkLst>
            <pc:docMk/>
            <pc:sldMk cId="577144385" sldId="383"/>
            <ac:cxnSpMk id="35" creationId="{58895BDC-E2E5-F148-F4DF-58A9213A5842}"/>
          </ac:cxnSpMkLst>
        </pc:cxnChg>
        <pc:cxnChg chg="add mod">
          <ac:chgData name="Jürgen Donders" userId="e40fcb4c-3164-4921-ad09-95ceaf0c4cea" providerId="ADAL" clId="{CAD53E41-D351-435C-82E5-AB5C083D6EDB}" dt="2023-08-24T05:25:00.333" v="2700" actId="14100"/>
          <ac:cxnSpMkLst>
            <pc:docMk/>
            <pc:sldMk cId="577144385" sldId="383"/>
            <ac:cxnSpMk id="38" creationId="{3B5EDF10-3EA6-3162-87EE-26D9A05EA4B4}"/>
          </ac:cxnSpMkLst>
        </pc:cxnChg>
        <pc:cxnChg chg="add mod">
          <ac:chgData name="Jürgen Donders" userId="e40fcb4c-3164-4921-ad09-95ceaf0c4cea" providerId="ADAL" clId="{CAD53E41-D351-435C-82E5-AB5C083D6EDB}" dt="2023-08-24T05:25:10.075" v="2703" actId="14100"/>
          <ac:cxnSpMkLst>
            <pc:docMk/>
            <pc:sldMk cId="577144385" sldId="383"/>
            <ac:cxnSpMk id="41" creationId="{F68944B1-2CC0-D74B-A99C-B27F49EEC491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47" creationId="{0ECB52D5-5631-A764-8E11-05010BB99FC9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53" creationId="{9D989003-3473-1A71-BA0A-9D07C7C69667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56" creationId="{F9EEBFA2-2C3C-0064-04A5-BC1336B4D179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59" creationId="{E4399615-8CE2-6CAC-D91B-17AF99A1B329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62" creationId="{40FA390B-C137-EC38-09A7-5EB3B8EE8EFC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1025" creationId="{8B44E8C6-2C01-2ED5-8029-A25E22919E5C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1029" creationId="{0BD33311-E482-9B50-0FE7-5AC5A3AFE232}"/>
          </ac:cxnSpMkLst>
        </pc:cxnChg>
        <pc:cxnChg chg="del">
          <ac:chgData name="Jürgen Donders" userId="e40fcb4c-3164-4921-ad09-95ceaf0c4cea" providerId="ADAL" clId="{CAD53E41-D351-435C-82E5-AB5C083D6EDB}" dt="2023-08-23T07:12:12.154" v="2621" actId="478"/>
          <ac:cxnSpMkLst>
            <pc:docMk/>
            <pc:sldMk cId="577144385" sldId="383"/>
            <ac:cxnSpMk id="1032" creationId="{B60B2E8A-4922-9817-7024-12CCEAC82FB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2B4E8-2976-4B87-A906-63F5932CC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7517F3-F30E-448A-A302-9359A87A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7A7BE3-F8B9-4368-B892-777DE10F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CA59BB-34B2-4720-970D-65A2CC6F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C77F2-1228-4112-B732-CE7C7723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60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7B257-2516-4C7A-9EB0-0D85633B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C354F6-EDF6-41D9-93C1-8441C6D4F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74D1FC-BA33-489A-9D4E-13C95F6D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6FB49C-8879-456A-9426-6E05D02C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4CEBD-0164-4748-8647-24AE16A8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28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7D8880-D1E1-4A47-9157-418FA48C1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908F23-98AB-4E94-8D95-154D15D98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3A1E7-8521-4F7B-8770-10773ED8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2A28C-A517-438B-909A-C893C08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44CD08-4FFA-4CBE-AC34-9232DC9F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01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FF421-5846-44AF-9A23-1AB5F398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9400F8-92E5-479E-860A-88B9666BD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039D21-87E5-4DD8-9FD5-DFBB4335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CE364B-2D9F-460C-A1EE-6F465C21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458E7-164F-418D-93E4-93503D33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18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B9ECC-560E-4709-ADC2-FBB093DA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B561BD-AF96-4E9B-8BE9-2EFF53701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39067C-D2B6-411A-B2F4-36ECBBB41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2A36BC-5DC0-403F-A757-601DCD35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2D1A35-D466-49E5-859A-2DBC7B48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551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6A4C5-A439-401D-9E8B-A85E75B9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433C0-3304-4FCD-A8AA-8481F0109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78A4D7-7372-4FC5-9ADC-47AA1A68A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9BAB15A-BF26-4267-9E57-80B3DC78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A87492-F0B2-4719-8A6E-EF92CCE1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FFE553-7C05-4313-A421-2A62C4AE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6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FA2EC-A1FB-4428-8357-AB07E0A0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DFFBD6-F6EB-4460-BDD0-4CDD20A9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17F8B7-E9AD-494D-A9B4-4D55E67B1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AE8309-578B-44AA-A1EF-9E2492B04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F68CA0-8387-43F8-8A20-F26F13B3B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BCC6B8A-5F74-480E-B5BB-AE54C6B4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FBB6E4E-877B-4506-9FCE-417FEB8D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B255AF9-D2CC-4A0C-BA78-98571AE6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4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1D8C-A416-4852-A7D1-3C184D98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21C8A9-DFDD-4DCC-AF3E-F36E0525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547622-A255-42DC-A866-9BFBF01B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66C89C-C0C7-4148-A34F-57DAC5C0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08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E0AE7B-E0CD-48DF-AE54-FA37ECC7A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25EE48-8A7B-447D-8537-C9170ED0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E1500B-7C10-4D92-A2CB-8FF896DE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37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DEB40-C977-4DB8-AE74-0A395A85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573097-9D79-486A-BD1E-F099C05D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53C520-14C0-48D7-9810-7BB97AD2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CF99FB-7464-471D-8C8C-E3849962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80F4C7-4587-4624-B384-927678DF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554F2F-8617-4AEB-9D31-0273125D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65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1BB9B-A6C8-407D-AC43-88D3A0C0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2180DD8-3B69-4110-A19D-29A875E35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3E89D6-CE26-40F1-96F7-6F5C8431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D9CB1B-F3AC-46CA-8A27-8C4E8633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4BAECA-5C60-4664-BC3A-48989DC5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EF49AF-D299-4788-A95D-54FF3611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66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07BA3B-7A56-4F9E-856C-CE375578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DD9D21-08FC-46B7-9B38-07FB3684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1F6F2-5343-4ACE-AE06-5B00ED1D2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3B38-019B-424A-AE8D-64E57E1DBF73}" type="datetimeFigureOut">
              <a:rPr lang="nl-NL" smtClean="0"/>
              <a:t>28-8-2023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2BC2BF-79F6-4624-AAE5-D5E2042A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91FBFD-4469-4617-B13B-4CD24F52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80C8-D25A-4BFC-A331-A5290B4CB2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6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03436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Droogrit Punthorst – Dalmsholte via Engeland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1EBD724-D537-80ED-BFB4-1C8D226A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" y="2061689"/>
            <a:ext cx="2829151" cy="243638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FD3FC0A-EA45-6654-7935-41DC38E20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640" y="2819649"/>
            <a:ext cx="3406435" cy="24538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DEC76C1-83FF-F65F-F394-540C82000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217" y="4313581"/>
            <a:ext cx="3269436" cy="19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Sportklasse</a:t>
            </a:r>
            <a:r>
              <a:rPr lang="nl-NL" dirty="0"/>
              <a:t> 7 - 8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292C9DE-C81E-BA44-718F-92538B9D8239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DE61E6A-9CE0-9C54-99FB-C7CD1988F294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541F4EF-4339-568C-6043-19DB1F8A559A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49531DC5-F977-69F7-2719-8CB107E670C4}"/>
              </a:ext>
            </a:extLst>
          </p:cNvPr>
          <p:cNvSpPr txBox="1"/>
          <p:nvPr/>
        </p:nvSpPr>
        <p:spPr>
          <a:xfrm>
            <a:off x="819336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S V X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D6003CD-96E3-AD5C-A3A9-F7E4DFB79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5" y="1464185"/>
            <a:ext cx="3856054" cy="4892464"/>
          </a:xfrm>
          <a:prstGeom prst="rect">
            <a:avLst/>
          </a:prstGeom>
        </p:spPr>
      </p:pic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DAE91F2-1E25-D203-FA5B-191B042EBD95}"/>
              </a:ext>
            </a:extLst>
          </p:cNvPr>
          <p:cNvCxnSpPr>
            <a:cxnSpLocks/>
          </p:cNvCxnSpPr>
          <p:nvPr/>
        </p:nvCxnSpPr>
        <p:spPr>
          <a:xfrm>
            <a:off x="3578087" y="1464185"/>
            <a:ext cx="745435" cy="174615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ACF7A9C7-EFFF-16CA-596E-7E373AF65519}"/>
              </a:ext>
            </a:extLst>
          </p:cNvPr>
          <p:cNvCxnSpPr>
            <a:cxnSpLocks/>
          </p:cNvCxnSpPr>
          <p:nvPr/>
        </p:nvCxnSpPr>
        <p:spPr>
          <a:xfrm flipV="1">
            <a:off x="3458817" y="3279913"/>
            <a:ext cx="795131" cy="27829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B1BDFD1B-11CE-F165-533A-87BA09ACF9A1}"/>
              </a:ext>
            </a:extLst>
          </p:cNvPr>
          <p:cNvCxnSpPr>
            <a:cxnSpLocks/>
          </p:cNvCxnSpPr>
          <p:nvPr/>
        </p:nvCxnSpPr>
        <p:spPr>
          <a:xfrm flipH="1">
            <a:off x="3049136" y="1888383"/>
            <a:ext cx="608464" cy="126762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CD990916-FAC4-F6D0-C13F-FDA158D08D99}"/>
              </a:ext>
            </a:extLst>
          </p:cNvPr>
          <p:cNvCxnSpPr>
            <a:cxnSpLocks/>
          </p:cNvCxnSpPr>
          <p:nvPr/>
        </p:nvCxnSpPr>
        <p:spPr>
          <a:xfrm flipH="1">
            <a:off x="1540565" y="1951764"/>
            <a:ext cx="1202635" cy="214966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61E2C265-B0FF-7442-8D79-7F203BAD6762}"/>
              </a:ext>
            </a:extLst>
          </p:cNvPr>
          <p:cNvCxnSpPr>
            <a:cxnSpLocks/>
          </p:cNvCxnSpPr>
          <p:nvPr/>
        </p:nvCxnSpPr>
        <p:spPr>
          <a:xfrm flipV="1">
            <a:off x="2613991" y="3866322"/>
            <a:ext cx="506896" cy="88066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C71637D9-373B-4BA3-6B36-04A2DD283598}"/>
              </a:ext>
            </a:extLst>
          </p:cNvPr>
          <p:cNvCxnSpPr>
            <a:cxnSpLocks/>
          </p:cNvCxnSpPr>
          <p:nvPr/>
        </p:nvCxnSpPr>
        <p:spPr>
          <a:xfrm flipH="1" flipV="1">
            <a:off x="1470991" y="2305878"/>
            <a:ext cx="1073426" cy="238539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AF08592E-DFBC-4D26-2FB2-1B6AB83687D4}"/>
              </a:ext>
            </a:extLst>
          </p:cNvPr>
          <p:cNvCxnSpPr>
            <a:cxnSpLocks/>
          </p:cNvCxnSpPr>
          <p:nvPr/>
        </p:nvCxnSpPr>
        <p:spPr>
          <a:xfrm flipH="1">
            <a:off x="765313" y="2236305"/>
            <a:ext cx="636104" cy="248479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59">
            <a:extLst>
              <a:ext uri="{FF2B5EF4-FFF2-40B4-BE49-F238E27FC236}">
                <a16:creationId xmlns:a16="http://schemas.microsoft.com/office/drawing/2014/main" id="{F78CC3AA-6EC0-1611-671C-56E013BD0A91}"/>
              </a:ext>
            </a:extLst>
          </p:cNvPr>
          <p:cNvCxnSpPr>
            <a:cxnSpLocks/>
          </p:cNvCxnSpPr>
          <p:nvPr/>
        </p:nvCxnSpPr>
        <p:spPr>
          <a:xfrm flipH="1" flipV="1">
            <a:off x="675861" y="2623930"/>
            <a:ext cx="1152939" cy="3389244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Rechte verbindingslijn 1023">
            <a:extLst>
              <a:ext uri="{FF2B5EF4-FFF2-40B4-BE49-F238E27FC236}">
                <a16:creationId xmlns:a16="http://schemas.microsoft.com/office/drawing/2014/main" id="{C334EFD5-B094-012D-53F5-39D40FEFD41D}"/>
              </a:ext>
            </a:extLst>
          </p:cNvPr>
          <p:cNvCxnSpPr>
            <a:cxnSpLocks/>
          </p:cNvCxnSpPr>
          <p:nvPr/>
        </p:nvCxnSpPr>
        <p:spPr>
          <a:xfrm flipH="1">
            <a:off x="1918252" y="3985591"/>
            <a:ext cx="1272209" cy="216673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Rechte verbindingslijn 1028">
            <a:extLst>
              <a:ext uri="{FF2B5EF4-FFF2-40B4-BE49-F238E27FC236}">
                <a16:creationId xmlns:a16="http://schemas.microsoft.com/office/drawing/2014/main" id="{3609916B-748F-C406-0D31-88549B2D01BC}"/>
              </a:ext>
            </a:extLst>
          </p:cNvPr>
          <p:cNvCxnSpPr>
            <a:cxnSpLocks/>
          </p:cNvCxnSpPr>
          <p:nvPr/>
        </p:nvCxnSpPr>
        <p:spPr>
          <a:xfrm flipH="1">
            <a:off x="3190461" y="3737113"/>
            <a:ext cx="188843" cy="24847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96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9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W </a:t>
            </a:r>
            <a:r>
              <a:rPr lang="nl-NL" sz="2800" b="1" dirty="0" err="1"/>
              <a:t>W</a:t>
            </a:r>
            <a:r>
              <a:rPr lang="nl-NL" sz="2800" b="1" dirty="0"/>
              <a:t> V </a:t>
            </a:r>
            <a:r>
              <a:rPr lang="nl-NL" sz="2800" b="1" dirty="0">
                <a:solidFill>
                  <a:srgbClr val="FF0000"/>
                </a:solidFill>
              </a:rPr>
              <a:t>X Y 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34CB96-F066-CFD9-95FF-DC8A004A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8" y="1464184"/>
            <a:ext cx="5128592" cy="528957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415EF08-2D4E-20C6-40A1-FDE2D84855AB}"/>
              </a:ext>
            </a:extLst>
          </p:cNvPr>
          <p:cNvSpPr/>
          <p:nvPr/>
        </p:nvSpPr>
        <p:spPr>
          <a:xfrm>
            <a:off x="9541564" y="4732605"/>
            <a:ext cx="964097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48F27B3-0A30-18F3-D3DD-11D20E914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96" y="2799499"/>
            <a:ext cx="1895729" cy="3612964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CC83CCF-08C4-99AF-146D-FB89195DDE29}"/>
              </a:ext>
            </a:extLst>
          </p:cNvPr>
          <p:cNvCxnSpPr>
            <a:cxnSpLocks/>
          </p:cNvCxnSpPr>
          <p:nvPr/>
        </p:nvCxnSpPr>
        <p:spPr>
          <a:xfrm flipV="1">
            <a:off x="7063202" y="4168607"/>
            <a:ext cx="937798" cy="159489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039D2124-24FF-232B-2C2F-6C24F2AC3698}"/>
              </a:ext>
            </a:extLst>
          </p:cNvPr>
          <p:cNvCxnSpPr>
            <a:cxnSpLocks/>
          </p:cNvCxnSpPr>
          <p:nvPr/>
        </p:nvCxnSpPr>
        <p:spPr>
          <a:xfrm>
            <a:off x="7013507" y="5416825"/>
            <a:ext cx="192362" cy="999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F9242B91-AB98-4CB9-DAB6-387A289B432C}"/>
              </a:ext>
            </a:extLst>
          </p:cNvPr>
          <p:cNvCxnSpPr>
            <a:cxnSpLocks/>
          </p:cNvCxnSpPr>
          <p:nvPr/>
        </p:nvCxnSpPr>
        <p:spPr>
          <a:xfrm>
            <a:off x="7013507" y="5466787"/>
            <a:ext cx="0" cy="29671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17A6B89E-6FA0-B5AA-2554-7EA582BFB853}"/>
              </a:ext>
            </a:extLst>
          </p:cNvPr>
          <p:cNvCxnSpPr>
            <a:cxnSpLocks/>
          </p:cNvCxnSpPr>
          <p:nvPr/>
        </p:nvCxnSpPr>
        <p:spPr>
          <a:xfrm flipH="1" flipV="1">
            <a:off x="5959496" y="2968139"/>
            <a:ext cx="960500" cy="230206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jl: gekromd rechts 34">
            <a:extLst>
              <a:ext uri="{FF2B5EF4-FFF2-40B4-BE49-F238E27FC236}">
                <a16:creationId xmlns:a16="http://schemas.microsoft.com/office/drawing/2014/main" id="{D8EF10AD-CF74-70A4-18BA-BA847A41E518}"/>
              </a:ext>
            </a:extLst>
          </p:cNvPr>
          <p:cNvSpPr/>
          <p:nvPr/>
        </p:nvSpPr>
        <p:spPr>
          <a:xfrm rot="1644813">
            <a:off x="6267212" y="4653559"/>
            <a:ext cx="808177" cy="123318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24B80201-B432-49D3-09EF-0FD67AAA6EA4}"/>
              </a:ext>
            </a:extLst>
          </p:cNvPr>
          <p:cNvCxnSpPr>
            <a:cxnSpLocks/>
          </p:cNvCxnSpPr>
          <p:nvPr/>
        </p:nvCxnSpPr>
        <p:spPr>
          <a:xfrm flipH="1" flipV="1">
            <a:off x="4324895" y="2729559"/>
            <a:ext cx="960500" cy="230206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C5DDAD87-C8E4-B0DD-E3EB-EC6FC5DD365F}"/>
              </a:ext>
            </a:extLst>
          </p:cNvPr>
          <p:cNvCxnSpPr>
            <a:cxnSpLocks/>
          </p:cNvCxnSpPr>
          <p:nvPr/>
        </p:nvCxnSpPr>
        <p:spPr>
          <a:xfrm flipH="1">
            <a:off x="3559703" y="2729558"/>
            <a:ext cx="713454" cy="31181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D73A82DF-891A-2C81-7930-8F1EEDC0150E}"/>
              </a:ext>
            </a:extLst>
          </p:cNvPr>
          <p:cNvCxnSpPr>
            <a:cxnSpLocks/>
          </p:cNvCxnSpPr>
          <p:nvPr/>
        </p:nvCxnSpPr>
        <p:spPr>
          <a:xfrm flipH="1" flipV="1">
            <a:off x="3265512" y="2534478"/>
            <a:ext cx="169571" cy="43366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6BF61824-548C-274C-5DF2-16047353B5E1}"/>
              </a:ext>
            </a:extLst>
          </p:cNvPr>
          <p:cNvCxnSpPr>
            <a:cxnSpLocks/>
          </p:cNvCxnSpPr>
          <p:nvPr/>
        </p:nvCxnSpPr>
        <p:spPr>
          <a:xfrm flipH="1">
            <a:off x="1192696" y="2534477"/>
            <a:ext cx="1867755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9945ABD0-CE98-D40E-97F0-9E4C3D2D7494}"/>
              </a:ext>
            </a:extLst>
          </p:cNvPr>
          <p:cNvCxnSpPr>
            <a:cxnSpLocks/>
          </p:cNvCxnSpPr>
          <p:nvPr/>
        </p:nvCxnSpPr>
        <p:spPr>
          <a:xfrm flipH="1" flipV="1">
            <a:off x="805070" y="1808922"/>
            <a:ext cx="300252" cy="72555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vak 50">
            <a:extLst>
              <a:ext uri="{FF2B5EF4-FFF2-40B4-BE49-F238E27FC236}">
                <a16:creationId xmlns:a16="http://schemas.microsoft.com/office/drawing/2014/main" id="{FAE91BBB-FBF3-12C5-EF6D-664DA5A37125}"/>
              </a:ext>
            </a:extLst>
          </p:cNvPr>
          <p:cNvSpPr txBox="1"/>
          <p:nvPr/>
        </p:nvSpPr>
        <p:spPr>
          <a:xfrm>
            <a:off x="819336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W </a:t>
            </a:r>
            <a:r>
              <a:rPr lang="nl-NL" sz="2800" b="1" dirty="0" err="1"/>
              <a:t>W</a:t>
            </a:r>
            <a:r>
              <a:rPr lang="nl-NL" sz="2800" b="1" dirty="0"/>
              <a:t> V </a:t>
            </a:r>
            <a:r>
              <a:rPr lang="nl-NL" sz="2800" b="1" dirty="0">
                <a:solidFill>
                  <a:srgbClr val="FF0000"/>
                </a:solidFill>
              </a:rPr>
              <a:t>X Y </a:t>
            </a:r>
            <a:endParaRPr lang="nl-NL" sz="2800" b="1" dirty="0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0629898B-F78B-2DC8-57CF-A0593A457FE4}"/>
              </a:ext>
            </a:extLst>
          </p:cNvPr>
          <p:cNvSpPr/>
          <p:nvPr/>
        </p:nvSpPr>
        <p:spPr>
          <a:xfrm>
            <a:off x="9710632" y="5294628"/>
            <a:ext cx="964097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02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Tourklasse</a:t>
            </a:r>
            <a:r>
              <a:rPr lang="nl-NL" dirty="0"/>
              <a:t> 9 - 10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B </a:t>
            </a:r>
            <a:r>
              <a:rPr lang="nl-NL" sz="2800" b="1" dirty="0">
                <a:solidFill>
                  <a:srgbClr val="FF0000"/>
                </a:solidFill>
              </a:rPr>
              <a:t>D E 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BD1AAB-8BC1-5E6F-C014-18488A96F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" y="1508202"/>
            <a:ext cx="7125317" cy="32387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0729E3E-2839-6341-9BF9-7D030DBD0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174" y="4042647"/>
            <a:ext cx="2591025" cy="2171888"/>
          </a:xfrm>
          <a:prstGeom prst="rect">
            <a:avLst/>
          </a:prstGeom>
        </p:spPr>
      </p:pic>
      <p:sp>
        <p:nvSpPr>
          <p:cNvPr id="11" name="Pijl: omlaag 10">
            <a:extLst>
              <a:ext uri="{FF2B5EF4-FFF2-40B4-BE49-F238E27FC236}">
                <a16:creationId xmlns:a16="http://schemas.microsoft.com/office/drawing/2014/main" id="{A54C03B7-A306-4617-F733-68B333A1F975}"/>
              </a:ext>
            </a:extLst>
          </p:cNvPr>
          <p:cNvSpPr/>
          <p:nvPr/>
        </p:nvSpPr>
        <p:spPr>
          <a:xfrm rot="12577557">
            <a:off x="3612139" y="5972146"/>
            <a:ext cx="387626" cy="862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D1BCD28-79D8-B192-C860-919E2B4EE528}"/>
              </a:ext>
            </a:extLst>
          </p:cNvPr>
          <p:cNvCxnSpPr>
            <a:cxnSpLocks/>
          </p:cNvCxnSpPr>
          <p:nvPr/>
        </p:nvCxnSpPr>
        <p:spPr>
          <a:xfrm flipV="1">
            <a:off x="3647661" y="2569975"/>
            <a:ext cx="3329609" cy="41176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2F71AF54-1324-4758-AE44-0C76FB0D373F}"/>
              </a:ext>
            </a:extLst>
          </p:cNvPr>
          <p:cNvCxnSpPr>
            <a:cxnSpLocks/>
          </p:cNvCxnSpPr>
          <p:nvPr/>
        </p:nvCxnSpPr>
        <p:spPr>
          <a:xfrm flipV="1">
            <a:off x="2484783" y="2981739"/>
            <a:ext cx="1162878" cy="56653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675289E9-D130-8648-F420-76FDFA570C4A}"/>
              </a:ext>
            </a:extLst>
          </p:cNvPr>
          <p:cNvCxnSpPr>
            <a:cxnSpLocks/>
          </p:cNvCxnSpPr>
          <p:nvPr/>
        </p:nvCxnSpPr>
        <p:spPr>
          <a:xfrm>
            <a:off x="2335696" y="3239211"/>
            <a:ext cx="119270" cy="25699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05B460E4-85C1-2D1C-1BB6-C164881A568E}"/>
              </a:ext>
            </a:extLst>
          </p:cNvPr>
          <p:cNvCxnSpPr>
            <a:cxnSpLocks/>
          </p:cNvCxnSpPr>
          <p:nvPr/>
        </p:nvCxnSpPr>
        <p:spPr>
          <a:xfrm flipV="1">
            <a:off x="1282148" y="3288906"/>
            <a:ext cx="954156" cy="41176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0B66F760-7F13-72D8-5C5F-6229ADE8D759}"/>
              </a:ext>
            </a:extLst>
          </p:cNvPr>
          <p:cNvCxnSpPr>
            <a:cxnSpLocks/>
          </p:cNvCxnSpPr>
          <p:nvPr/>
        </p:nvCxnSpPr>
        <p:spPr>
          <a:xfrm>
            <a:off x="1113183" y="3429000"/>
            <a:ext cx="119270" cy="25699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F575C2C6-C974-BC2E-FBB7-C9110CADB552}"/>
              </a:ext>
            </a:extLst>
          </p:cNvPr>
          <p:cNvCxnSpPr>
            <a:cxnSpLocks/>
          </p:cNvCxnSpPr>
          <p:nvPr/>
        </p:nvCxnSpPr>
        <p:spPr>
          <a:xfrm>
            <a:off x="869106" y="2981739"/>
            <a:ext cx="94990" cy="30716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5DEFC38A-274E-B5BC-31DB-AEA19DFB884E}"/>
              </a:ext>
            </a:extLst>
          </p:cNvPr>
          <p:cNvCxnSpPr>
            <a:cxnSpLocks/>
          </p:cNvCxnSpPr>
          <p:nvPr/>
        </p:nvCxnSpPr>
        <p:spPr>
          <a:xfrm>
            <a:off x="3508513" y="4761183"/>
            <a:ext cx="357809" cy="101689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2B7616D0-B2E5-20AB-A250-160956CEEA6B}"/>
              </a:ext>
            </a:extLst>
          </p:cNvPr>
          <p:cNvCxnSpPr>
            <a:cxnSpLocks/>
          </p:cNvCxnSpPr>
          <p:nvPr/>
        </p:nvCxnSpPr>
        <p:spPr>
          <a:xfrm>
            <a:off x="4187686" y="5895103"/>
            <a:ext cx="225288" cy="71441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35B827D2-2BFD-2B19-3D2D-A36B2A9FA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68" y="2153801"/>
            <a:ext cx="582053" cy="5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4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Sportklasse</a:t>
            </a:r>
            <a:r>
              <a:rPr lang="nl-NL" dirty="0"/>
              <a:t> 9 - 10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292C9DE-C81E-BA44-718F-92538B9D8239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DE61E6A-9CE0-9C54-99FB-C7CD1988F294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541F4EF-4339-568C-6043-19DB1F8A559A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49531DC5-F977-69F7-2719-8CB107E670C4}"/>
              </a:ext>
            </a:extLst>
          </p:cNvPr>
          <p:cNvSpPr txBox="1"/>
          <p:nvPr/>
        </p:nvSpPr>
        <p:spPr>
          <a:xfrm>
            <a:off x="819336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K L Z A B </a:t>
            </a:r>
            <a:r>
              <a:rPr lang="nl-NL" sz="2800" b="1" dirty="0">
                <a:solidFill>
                  <a:srgbClr val="FF0000"/>
                </a:solidFill>
              </a:rPr>
              <a:t>D E 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E49713-61F1-3745-AA09-66FB1DBF707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B </a:t>
            </a:r>
            <a:r>
              <a:rPr lang="nl-NL" sz="2800" b="1" dirty="0">
                <a:solidFill>
                  <a:srgbClr val="FF0000"/>
                </a:solidFill>
              </a:rPr>
              <a:t>D 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1D7A30-D9AF-F702-2AB1-150F80542170}"/>
              </a:ext>
            </a:extLst>
          </p:cNvPr>
          <p:cNvSpPr/>
          <p:nvPr/>
        </p:nvSpPr>
        <p:spPr>
          <a:xfrm>
            <a:off x="9263270" y="5294628"/>
            <a:ext cx="1043608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CE48A5F-0760-84E3-DA20-30B5EFAB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27" y="1464185"/>
            <a:ext cx="3247560" cy="5197962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A61D8A1E-2890-DD5F-C8D9-2FC3DCBF78F3}"/>
              </a:ext>
            </a:extLst>
          </p:cNvPr>
          <p:cNvCxnSpPr>
            <a:cxnSpLocks/>
          </p:cNvCxnSpPr>
          <p:nvPr/>
        </p:nvCxnSpPr>
        <p:spPr>
          <a:xfrm>
            <a:off x="452306" y="5663918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746A2BB8-2E75-0292-53AB-AAFA1A2E41DA}"/>
              </a:ext>
            </a:extLst>
          </p:cNvPr>
          <p:cNvCxnSpPr>
            <a:cxnSpLocks/>
          </p:cNvCxnSpPr>
          <p:nvPr/>
        </p:nvCxnSpPr>
        <p:spPr>
          <a:xfrm flipV="1">
            <a:off x="1779105" y="5462240"/>
            <a:ext cx="934278" cy="26161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07F59B27-83D7-4EDA-3EF7-C2A6CBBFCAF8}"/>
              </a:ext>
            </a:extLst>
          </p:cNvPr>
          <p:cNvCxnSpPr>
            <a:cxnSpLocks/>
          </p:cNvCxnSpPr>
          <p:nvPr/>
        </p:nvCxnSpPr>
        <p:spPr>
          <a:xfrm flipV="1">
            <a:off x="211080" y="2829504"/>
            <a:ext cx="559608" cy="11247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DB0576B2-6A39-DDEA-14AB-085282D2E6A6}"/>
              </a:ext>
            </a:extLst>
          </p:cNvPr>
          <p:cNvCxnSpPr>
            <a:cxnSpLocks/>
          </p:cNvCxnSpPr>
          <p:nvPr/>
        </p:nvCxnSpPr>
        <p:spPr>
          <a:xfrm flipV="1">
            <a:off x="916575" y="2885743"/>
            <a:ext cx="862530" cy="5623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501E1E8F-778F-EBE2-E0AE-68543830AB08}"/>
              </a:ext>
            </a:extLst>
          </p:cNvPr>
          <p:cNvCxnSpPr>
            <a:cxnSpLocks/>
          </p:cNvCxnSpPr>
          <p:nvPr/>
        </p:nvCxnSpPr>
        <p:spPr>
          <a:xfrm>
            <a:off x="1907344" y="2971799"/>
            <a:ext cx="766283" cy="217673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62EA5715-886B-AC2E-B4D7-81B602AE1835}"/>
              </a:ext>
            </a:extLst>
          </p:cNvPr>
          <p:cNvCxnSpPr/>
          <p:nvPr/>
        </p:nvCxnSpPr>
        <p:spPr>
          <a:xfrm>
            <a:off x="1006026" y="3210339"/>
            <a:ext cx="69356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576BB0E1-0BC7-714A-D076-D59F0EF0D5B1}"/>
              </a:ext>
            </a:extLst>
          </p:cNvPr>
          <p:cNvCxnSpPr>
            <a:cxnSpLocks/>
          </p:cNvCxnSpPr>
          <p:nvPr/>
        </p:nvCxnSpPr>
        <p:spPr>
          <a:xfrm>
            <a:off x="1779105" y="3255684"/>
            <a:ext cx="467139" cy="13660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B936DD5E-471F-1D37-CB60-0BA29323757F}"/>
              </a:ext>
            </a:extLst>
          </p:cNvPr>
          <p:cNvCxnSpPr/>
          <p:nvPr/>
        </p:nvCxnSpPr>
        <p:spPr>
          <a:xfrm>
            <a:off x="490884" y="5462240"/>
            <a:ext cx="69356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D2A5FA93-F36C-9D8B-7F97-EEBCE0BCCE17}"/>
              </a:ext>
            </a:extLst>
          </p:cNvPr>
          <p:cNvCxnSpPr>
            <a:cxnSpLocks/>
          </p:cNvCxnSpPr>
          <p:nvPr/>
        </p:nvCxnSpPr>
        <p:spPr>
          <a:xfrm flipV="1">
            <a:off x="2895302" y="4859891"/>
            <a:ext cx="657286" cy="14870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3F6D0ACB-360E-BCA7-6463-9DB0E342F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5399">
            <a:off x="1820652" y="5033365"/>
            <a:ext cx="1060796" cy="481626"/>
          </a:xfrm>
          <a:prstGeom prst="rect">
            <a:avLst/>
          </a:prstGeom>
        </p:spPr>
      </p:pic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DE92B053-49F1-9A6F-FA94-E683259144A0}"/>
              </a:ext>
            </a:extLst>
          </p:cNvPr>
          <p:cNvCxnSpPr>
            <a:cxnSpLocks/>
          </p:cNvCxnSpPr>
          <p:nvPr/>
        </p:nvCxnSpPr>
        <p:spPr>
          <a:xfrm flipH="1" flipV="1">
            <a:off x="2769499" y="5393815"/>
            <a:ext cx="311631" cy="92282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3F24ED41-8228-C992-3058-51D694C5292E}"/>
              </a:ext>
            </a:extLst>
          </p:cNvPr>
          <p:cNvCxnSpPr>
            <a:cxnSpLocks/>
          </p:cNvCxnSpPr>
          <p:nvPr/>
        </p:nvCxnSpPr>
        <p:spPr>
          <a:xfrm flipH="1">
            <a:off x="2769499" y="5008593"/>
            <a:ext cx="832567" cy="26161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>
            <a:extLst>
              <a:ext uri="{FF2B5EF4-FFF2-40B4-BE49-F238E27FC236}">
                <a16:creationId xmlns:a16="http://schemas.microsoft.com/office/drawing/2014/main" id="{13EAE32F-17DE-03CF-817B-E374B8B0D42F}"/>
              </a:ext>
            </a:extLst>
          </p:cNvPr>
          <p:cNvCxnSpPr>
            <a:cxnSpLocks/>
          </p:cNvCxnSpPr>
          <p:nvPr/>
        </p:nvCxnSpPr>
        <p:spPr>
          <a:xfrm>
            <a:off x="3137246" y="2653748"/>
            <a:ext cx="533063" cy="209323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>
            <a:extLst>
              <a:ext uri="{FF2B5EF4-FFF2-40B4-BE49-F238E27FC236}">
                <a16:creationId xmlns:a16="http://schemas.microsoft.com/office/drawing/2014/main" id="{B4B45472-A26B-2D86-5811-5F195E04ADA8}"/>
              </a:ext>
            </a:extLst>
          </p:cNvPr>
          <p:cNvCxnSpPr>
            <a:cxnSpLocks/>
          </p:cNvCxnSpPr>
          <p:nvPr/>
        </p:nvCxnSpPr>
        <p:spPr>
          <a:xfrm flipV="1">
            <a:off x="3185782" y="2504661"/>
            <a:ext cx="429491" cy="11927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Rechte verbindingslijn 1024">
            <a:extLst>
              <a:ext uri="{FF2B5EF4-FFF2-40B4-BE49-F238E27FC236}">
                <a16:creationId xmlns:a16="http://schemas.microsoft.com/office/drawing/2014/main" id="{D3508B72-750E-6015-8EBD-FBDB62BCF97D}"/>
              </a:ext>
            </a:extLst>
          </p:cNvPr>
          <p:cNvCxnSpPr>
            <a:cxnSpLocks/>
          </p:cNvCxnSpPr>
          <p:nvPr/>
        </p:nvCxnSpPr>
        <p:spPr>
          <a:xfrm flipV="1">
            <a:off x="1815422" y="2455219"/>
            <a:ext cx="1799851" cy="334529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Rechte verbindingslijn 1029">
            <a:extLst>
              <a:ext uri="{FF2B5EF4-FFF2-40B4-BE49-F238E27FC236}">
                <a16:creationId xmlns:a16="http://schemas.microsoft.com/office/drawing/2014/main" id="{8369A0BB-CEC3-9DAE-6E87-8BB9BB57069F}"/>
              </a:ext>
            </a:extLst>
          </p:cNvPr>
          <p:cNvCxnSpPr>
            <a:cxnSpLocks/>
          </p:cNvCxnSpPr>
          <p:nvPr/>
        </p:nvCxnSpPr>
        <p:spPr>
          <a:xfrm flipV="1">
            <a:off x="877509" y="2804355"/>
            <a:ext cx="895184" cy="88362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Rechte verbindingslijn 1032">
            <a:extLst>
              <a:ext uri="{FF2B5EF4-FFF2-40B4-BE49-F238E27FC236}">
                <a16:creationId xmlns:a16="http://schemas.microsoft.com/office/drawing/2014/main" id="{F18FCDA4-41AE-2187-31F3-A77AB9C2DE63}"/>
              </a:ext>
            </a:extLst>
          </p:cNvPr>
          <p:cNvCxnSpPr>
            <a:cxnSpLocks/>
          </p:cNvCxnSpPr>
          <p:nvPr/>
        </p:nvCxnSpPr>
        <p:spPr>
          <a:xfrm>
            <a:off x="702435" y="3023370"/>
            <a:ext cx="1194970" cy="338982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6AB22617-67BD-22DB-CCBB-E84959F3453B}"/>
              </a:ext>
            </a:extLst>
          </p:cNvPr>
          <p:cNvCxnSpPr>
            <a:cxnSpLocks/>
          </p:cNvCxnSpPr>
          <p:nvPr/>
        </p:nvCxnSpPr>
        <p:spPr>
          <a:xfrm flipH="1">
            <a:off x="702435" y="6413195"/>
            <a:ext cx="2378695" cy="24895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DC8C0CC-2A61-92C8-FC06-B008FC87114B}"/>
              </a:ext>
            </a:extLst>
          </p:cNvPr>
          <p:cNvCxnSpPr>
            <a:cxnSpLocks/>
          </p:cNvCxnSpPr>
          <p:nvPr/>
        </p:nvCxnSpPr>
        <p:spPr>
          <a:xfrm>
            <a:off x="3137246" y="6403864"/>
            <a:ext cx="96284" cy="30618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773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10 - 11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F</a:t>
            </a:r>
            <a:r>
              <a:rPr lang="nl-NL" sz="2800" b="1" dirty="0"/>
              <a:t> H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vak 50">
            <a:extLst>
              <a:ext uri="{FF2B5EF4-FFF2-40B4-BE49-F238E27FC236}">
                <a16:creationId xmlns:a16="http://schemas.microsoft.com/office/drawing/2014/main" id="{FAE91BBB-FBF3-12C5-EF6D-664DA5A37125}"/>
              </a:ext>
            </a:extLst>
          </p:cNvPr>
          <p:cNvSpPr txBox="1"/>
          <p:nvPr/>
        </p:nvSpPr>
        <p:spPr>
          <a:xfrm>
            <a:off x="819336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F </a:t>
            </a:r>
            <a:r>
              <a:rPr lang="nl-NL" sz="2800" b="1" dirty="0"/>
              <a:t>H</a:t>
            </a:r>
          </a:p>
        </p:txBody>
      </p:sp>
      <p:pic>
        <p:nvPicPr>
          <p:cNvPr id="1036" name="Afbeelding 1035">
            <a:extLst>
              <a:ext uri="{FF2B5EF4-FFF2-40B4-BE49-F238E27FC236}">
                <a16:creationId xmlns:a16="http://schemas.microsoft.com/office/drawing/2014/main" id="{7472D0E8-71BD-385C-C9A1-FE4EB7578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0" y="1464185"/>
            <a:ext cx="4124075" cy="5255193"/>
          </a:xfrm>
          <a:prstGeom prst="rect">
            <a:avLst/>
          </a:prstGeom>
        </p:spPr>
      </p:pic>
      <p:cxnSp>
        <p:nvCxnSpPr>
          <p:cNvPr id="1037" name="Rechte verbindingslijn 1036">
            <a:extLst>
              <a:ext uri="{FF2B5EF4-FFF2-40B4-BE49-F238E27FC236}">
                <a16:creationId xmlns:a16="http://schemas.microsoft.com/office/drawing/2014/main" id="{34937C6A-859E-5F51-7B38-017B705FB1E3}"/>
              </a:ext>
            </a:extLst>
          </p:cNvPr>
          <p:cNvCxnSpPr>
            <a:cxnSpLocks/>
          </p:cNvCxnSpPr>
          <p:nvPr/>
        </p:nvCxnSpPr>
        <p:spPr>
          <a:xfrm>
            <a:off x="3733800" y="1819275"/>
            <a:ext cx="752475" cy="210729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Rechte verbindingslijn 1039">
            <a:extLst>
              <a:ext uri="{FF2B5EF4-FFF2-40B4-BE49-F238E27FC236}">
                <a16:creationId xmlns:a16="http://schemas.microsoft.com/office/drawing/2014/main" id="{A043EFF5-1300-C798-0FC9-728A2A651D81}"/>
              </a:ext>
            </a:extLst>
          </p:cNvPr>
          <p:cNvCxnSpPr>
            <a:cxnSpLocks/>
          </p:cNvCxnSpPr>
          <p:nvPr/>
        </p:nvCxnSpPr>
        <p:spPr>
          <a:xfrm flipV="1">
            <a:off x="3067050" y="1743075"/>
            <a:ext cx="542925" cy="22860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Rechte verbindingslijn 1042">
            <a:extLst>
              <a:ext uri="{FF2B5EF4-FFF2-40B4-BE49-F238E27FC236}">
                <a16:creationId xmlns:a16="http://schemas.microsoft.com/office/drawing/2014/main" id="{910382BB-C091-6ECD-FF30-FDE59C33A779}"/>
              </a:ext>
            </a:extLst>
          </p:cNvPr>
          <p:cNvCxnSpPr>
            <a:cxnSpLocks/>
          </p:cNvCxnSpPr>
          <p:nvPr/>
        </p:nvCxnSpPr>
        <p:spPr>
          <a:xfrm flipV="1">
            <a:off x="362200" y="1943100"/>
            <a:ext cx="2511505" cy="15240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Rechte verbindingslijn 1045">
            <a:extLst>
              <a:ext uri="{FF2B5EF4-FFF2-40B4-BE49-F238E27FC236}">
                <a16:creationId xmlns:a16="http://schemas.microsoft.com/office/drawing/2014/main" id="{0E444BD4-ED0F-A972-C16B-EE38739CCDE3}"/>
              </a:ext>
            </a:extLst>
          </p:cNvPr>
          <p:cNvCxnSpPr>
            <a:cxnSpLocks/>
          </p:cNvCxnSpPr>
          <p:nvPr/>
        </p:nvCxnSpPr>
        <p:spPr>
          <a:xfrm>
            <a:off x="452306" y="2305050"/>
            <a:ext cx="1243144" cy="37052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Rechte verbindingslijn 1048">
            <a:extLst>
              <a:ext uri="{FF2B5EF4-FFF2-40B4-BE49-F238E27FC236}">
                <a16:creationId xmlns:a16="http://schemas.microsoft.com/office/drawing/2014/main" id="{DBB6F4C7-AC96-61BC-0F78-3AA434C9BA4C}"/>
              </a:ext>
            </a:extLst>
          </p:cNvPr>
          <p:cNvCxnSpPr>
            <a:cxnSpLocks/>
          </p:cNvCxnSpPr>
          <p:nvPr/>
        </p:nvCxnSpPr>
        <p:spPr>
          <a:xfrm flipV="1">
            <a:off x="1847850" y="5886450"/>
            <a:ext cx="390525" cy="1238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Rechte verbindingslijn 1051">
            <a:extLst>
              <a:ext uri="{FF2B5EF4-FFF2-40B4-BE49-F238E27FC236}">
                <a16:creationId xmlns:a16="http://schemas.microsoft.com/office/drawing/2014/main" id="{01C5BFB2-0DDA-FE4B-FE5D-EDC6F8C34CF3}"/>
              </a:ext>
            </a:extLst>
          </p:cNvPr>
          <p:cNvCxnSpPr>
            <a:cxnSpLocks/>
          </p:cNvCxnSpPr>
          <p:nvPr/>
        </p:nvCxnSpPr>
        <p:spPr>
          <a:xfrm flipH="1" flipV="1">
            <a:off x="2337619" y="5857875"/>
            <a:ext cx="157931" cy="3905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Rechte verbindingslijn 1056">
            <a:extLst>
              <a:ext uri="{FF2B5EF4-FFF2-40B4-BE49-F238E27FC236}">
                <a16:creationId xmlns:a16="http://schemas.microsoft.com/office/drawing/2014/main" id="{C4657268-F638-A3C4-DF2A-3367637DA5E3}"/>
              </a:ext>
            </a:extLst>
          </p:cNvPr>
          <p:cNvCxnSpPr>
            <a:cxnSpLocks/>
          </p:cNvCxnSpPr>
          <p:nvPr/>
        </p:nvCxnSpPr>
        <p:spPr>
          <a:xfrm flipH="1" flipV="1">
            <a:off x="2495550" y="6276975"/>
            <a:ext cx="714375" cy="857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Rechte verbindingslijn 1059">
            <a:extLst>
              <a:ext uri="{FF2B5EF4-FFF2-40B4-BE49-F238E27FC236}">
                <a16:creationId xmlns:a16="http://schemas.microsoft.com/office/drawing/2014/main" id="{9230514C-9983-FC5C-FDA4-5A237A5857FE}"/>
              </a:ext>
            </a:extLst>
          </p:cNvPr>
          <p:cNvCxnSpPr>
            <a:cxnSpLocks/>
          </p:cNvCxnSpPr>
          <p:nvPr/>
        </p:nvCxnSpPr>
        <p:spPr>
          <a:xfrm flipH="1">
            <a:off x="3299644" y="6130212"/>
            <a:ext cx="310331" cy="22296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91444ECF-A83B-5077-3B13-68060A8D8064}"/>
              </a:ext>
            </a:extLst>
          </p:cNvPr>
          <p:cNvCxnSpPr>
            <a:cxnSpLocks/>
          </p:cNvCxnSpPr>
          <p:nvPr/>
        </p:nvCxnSpPr>
        <p:spPr>
          <a:xfrm flipH="1">
            <a:off x="3609975" y="6010275"/>
            <a:ext cx="420849" cy="11993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4FC9862-2E5E-7ECA-5D5D-33F59A67EF63}"/>
              </a:ext>
            </a:extLst>
          </p:cNvPr>
          <p:cNvCxnSpPr>
            <a:cxnSpLocks/>
          </p:cNvCxnSpPr>
          <p:nvPr/>
        </p:nvCxnSpPr>
        <p:spPr>
          <a:xfrm>
            <a:off x="4030824" y="6010275"/>
            <a:ext cx="223935" cy="53981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A514A10-E8BE-96DF-B690-70138ADEE9F7}"/>
              </a:ext>
            </a:extLst>
          </p:cNvPr>
          <p:cNvCxnSpPr>
            <a:cxnSpLocks/>
          </p:cNvCxnSpPr>
          <p:nvPr/>
        </p:nvCxnSpPr>
        <p:spPr>
          <a:xfrm flipH="1">
            <a:off x="4254759" y="6325182"/>
            <a:ext cx="439916" cy="19691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655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Tourklasse</a:t>
            </a:r>
            <a:r>
              <a:rPr lang="nl-NL" dirty="0"/>
              <a:t> 11 - 12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M</a:t>
            </a:r>
            <a:r>
              <a:rPr lang="nl-NL" sz="2800" b="1" dirty="0"/>
              <a:t> D C A K 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vak 50">
            <a:extLst>
              <a:ext uri="{FF2B5EF4-FFF2-40B4-BE49-F238E27FC236}">
                <a16:creationId xmlns:a16="http://schemas.microsoft.com/office/drawing/2014/main" id="{FAE91BBB-FBF3-12C5-EF6D-664DA5A37125}"/>
              </a:ext>
            </a:extLst>
          </p:cNvPr>
          <p:cNvSpPr txBox="1"/>
          <p:nvPr/>
        </p:nvSpPr>
        <p:spPr>
          <a:xfrm>
            <a:off x="819336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 </a:t>
            </a: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714B6C06-DCCF-6A11-526C-933ADF852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48" y="1871690"/>
            <a:ext cx="7563877" cy="4399902"/>
          </a:xfrm>
          <a:prstGeom prst="rect">
            <a:avLst/>
          </a:prstGeom>
        </p:spPr>
      </p:pic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0ECB52D5-5631-A764-8E11-05010BB99FC9}"/>
              </a:ext>
            </a:extLst>
          </p:cNvPr>
          <p:cNvCxnSpPr>
            <a:cxnSpLocks/>
          </p:cNvCxnSpPr>
          <p:nvPr/>
        </p:nvCxnSpPr>
        <p:spPr>
          <a:xfrm flipV="1">
            <a:off x="765313" y="5270203"/>
            <a:ext cx="155846" cy="8698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9D989003-3473-1A71-BA0A-9D07C7C69667}"/>
              </a:ext>
            </a:extLst>
          </p:cNvPr>
          <p:cNvCxnSpPr>
            <a:cxnSpLocks/>
          </p:cNvCxnSpPr>
          <p:nvPr/>
        </p:nvCxnSpPr>
        <p:spPr>
          <a:xfrm flipH="1">
            <a:off x="1455576" y="4631635"/>
            <a:ext cx="1665311" cy="86409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>
            <a:extLst>
              <a:ext uri="{FF2B5EF4-FFF2-40B4-BE49-F238E27FC236}">
                <a16:creationId xmlns:a16="http://schemas.microsoft.com/office/drawing/2014/main" id="{F9EEBFA2-2C3C-0064-04A5-BC1336B4D179}"/>
              </a:ext>
            </a:extLst>
          </p:cNvPr>
          <p:cNvCxnSpPr>
            <a:cxnSpLocks/>
          </p:cNvCxnSpPr>
          <p:nvPr/>
        </p:nvCxnSpPr>
        <p:spPr>
          <a:xfrm>
            <a:off x="3031435" y="4234070"/>
            <a:ext cx="116089" cy="39647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E4399615-8CE2-6CAC-D91B-17AF99A1B329}"/>
              </a:ext>
            </a:extLst>
          </p:cNvPr>
          <p:cNvCxnSpPr>
            <a:cxnSpLocks/>
          </p:cNvCxnSpPr>
          <p:nvPr/>
        </p:nvCxnSpPr>
        <p:spPr>
          <a:xfrm flipV="1">
            <a:off x="3031435" y="3319670"/>
            <a:ext cx="1759226" cy="91440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40FA390B-C137-EC38-09A7-5EB3B8EE8EFC}"/>
              </a:ext>
            </a:extLst>
          </p:cNvPr>
          <p:cNvCxnSpPr>
            <a:cxnSpLocks/>
          </p:cNvCxnSpPr>
          <p:nvPr/>
        </p:nvCxnSpPr>
        <p:spPr>
          <a:xfrm flipV="1">
            <a:off x="4790661" y="3140765"/>
            <a:ext cx="785450" cy="17890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Rechte verbindingslijn 1024">
            <a:extLst>
              <a:ext uri="{FF2B5EF4-FFF2-40B4-BE49-F238E27FC236}">
                <a16:creationId xmlns:a16="http://schemas.microsoft.com/office/drawing/2014/main" id="{8B44E8C6-2C01-2ED5-8029-A25E22919E5C}"/>
              </a:ext>
            </a:extLst>
          </p:cNvPr>
          <p:cNvCxnSpPr>
            <a:cxnSpLocks/>
          </p:cNvCxnSpPr>
          <p:nvPr/>
        </p:nvCxnSpPr>
        <p:spPr>
          <a:xfrm>
            <a:off x="5576111" y="3140765"/>
            <a:ext cx="755115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Rechte verbindingslijn 1028">
            <a:extLst>
              <a:ext uri="{FF2B5EF4-FFF2-40B4-BE49-F238E27FC236}">
                <a16:creationId xmlns:a16="http://schemas.microsoft.com/office/drawing/2014/main" id="{0BD33311-E482-9B50-0FE7-5AC5A3AFE232}"/>
              </a:ext>
            </a:extLst>
          </p:cNvPr>
          <p:cNvCxnSpPr>
            <a:cxnSpLocks/>
          </p:cNvCxnSpPr>
          <p:nvPr/>
        </p:nvCxnSpPr>
        <p:spPr>
          <a:xfrm flipV="1">
            <a:off x="6483626" y="3021496"/>
            <a:ext cx="672548" cy="17890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Rechte verbindingslijn 1031">
            <a:extLst>
              <a:ext uri="{FF2B5EF4-FFF2-40B4-BE49-F238E27FC236}">
                <a16:creationId xmlns:a16="http://schemas.microsoft.com/office/drawing/2014/main" id="{B60B2E8A-4922-9817-7024-12CCEAC82FB8}"/>
              </a:ext>
            </a:extLst>
          </p:cNvPr>
          <p:cNvCxnSpPr>
            <a:cxnSpLocks/>
          </p:cNvCxnSpPr>
          <p:nvPr/>
        </p:nvCxnSpPr>
        <p:spPr>
          <a:xfrm flipV="1">
            <a:off x="7228802" y="2653748"/>
            <a:ext cx="633050" cy="17890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07FEE88-1181-CA20-67D8-51F0C79BF08D}"/>
              </a:ext>
            </a:extLst>
          </p:cNvPr>
          <p:cNvCxnSpPr>
            <a:cxnSpLocks/>
          </p:cNvCxnSpPr>
          <p:nvPr/>
        </p:nvCxnSpPr>
        <p:spPr>
          <a:xfrm flipV="1">
            <a:off x="979714" y="5113174"/>
            <a:ext cx="270587" cy="11037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DEE55A7-C3C1-9832-61B5-BDA616FC96CC}"/>
              </a:ext>
            </a:extLst>
          </p:cNvPr>
          <p:cNvCxnSpPr>
            <a:cxnSpLocks/>
          </p:cNvCxnSpPr>
          <p:nvPr/>
        </p:nvCxnSpPr>
        <p:spPr>
          <a:xfrm>
            <a:off x="1315616" y="5113174"/>
            <a:ext cx="130629" cy="38255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585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Sportklasse</a:t>
            </a:r>
            <a:r>
              <a:rPr lang="nl-NL" dirty="0"/>
              <a:t> 11 - 12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kstvak 50">
            <a:extLst>
              <a:ext uri="{FF2B5EF4-FFF2-40B4-BE49-F238E27FC236}">
                <a16:creationId xmlns:a16="http://schemas.microsoft.com/office/drawing/2014/main" id="{FAE91BBB-FBF3-12C5-EF6D-664DA5A37125}"/>
              </a:ext>
            </a:extLst>
          </p:cNvPr>
          <p:cNvSpPr txBox="1"/>
          <p:nvPr/>
        </p:nvSpPr>
        <p:spPr>
          <a:xfrm>
            <a:off x="819336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F</a:t>
            </a:r>
            <a:r>
              <a:rPr lang="nl-NL" sz="2800" b="1" dirty="0">
                <a:solidFill>
                  <a:srgbClr val="FF0000"/>
                </a:solidFill>
              </a:rPr>
              <a:t> M</a:t>
            </a:r>
            <a:r>
              <a:rPr lang="nl-NL" sz="2800" b="1" dirty="0"/>
              <a:t> D C A K 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9FEAB725-55A2-CF36-BFED-D72392AA6738}"/>
              </a:ext>
            </a:extLst>
          </p:cNvPr>
          <p:cNvSpPr/>
          <p:nvPr/>
        </p:nvSpPr>
        <p:spPr>
          <a:xfrm>
            <a:off x="9263270" y="5294628"/>
            <a:ext cx="636104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019A6D1-F598-3350-89BC-001A5C5A066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BFC2D5C-F384-C125-9316-1270A86B6D3C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71A77CC-1C7A-9A5D-165F-C5E19D241B26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C11600-9093-AC56-BD9B-0243083D6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9" y="1492178"/>
            <a:ext cx="3810330" cy="47857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60C58BC-8997-D8CE-08E2-B5C5EA0C4A08}"/>
              </a:ext>
            </a:extLst>
          </p:cNvPr>
          <p:cNvCxnSpPr>
            <a:cxnSpLocks/>
          </p:cNvCxnSpPr>
          <p:nvPr/>
        </p:nvCxnSpPr>
        <p:spPr>
          <a:xfrm>
            <a:off x="1371334" y="4901646"/>
            <a:ext cx="513450" cy="9023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65904018-A033-2FC8-77F1-E5ADFDF01DCA}"/>
              </a:ext>
            </a:extLst>
          </p:cNvPr>
          <p:cNvCxnSpPr>
            <a:cxnSpLocks/>
          </p:cNvCxnSpPr>
          <p:nvPr/>
        </p:nvCxnSpPr>
        <p:spPr>
          <a:xfrm flipV="1">
            <a:off x="1927860" y="4795935"/>
            <a:ext cx="255503" cy="16087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65B9A30-4EA2-2DEF-7DCB-944D006BE307}"/>
              </a:ext>
            </a:extLst>
          </p:cNvPr>
          <p:cNvCxnSpPr>
            <a:cxnSpLocks/>
          </p:cNvCxnSpPr>
          <p:nvPr/>
        </p:nvCxnSpPr>
        <p:spPr>
          <a:xfrm flipV="1">
            <a:off x="2213610" y="4686300"/>
            <a:ext cx="308610" cy="10963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C02C175B-C01A-94BC-9238-08953325C7DE}"/>
              </a:ext>
            </a:extLst>
          </p:cNvPr>
          <p:cNvCxnSpPr>
            <a:cxnSpLocks/>
          </p:cNvCxnSpPr>
          <p:nvPr/>
        </p:nvCxnSpPr>
        <p:spPr>
          <a:xfrm>
            <a:off x="2522220" y="4712970"/>
            <a:ext cx="137160" cy="38481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A08D5AD-AC43-C764-5230-32BB057C4E79}"/>
              </a:ext>
            </a:extLst>
          </p:cNvPr>
          <p:cNvCxnSpPr>
            <a:cxnSpLocks/>
          </p:cNvCxnSpPr>
          <p:nvPr/>
        </p:nvCxnSpPr>
        <p:spPr>
          <a:xfrm flipV="1">
            <a:off x="2689860" y="4221480"/>
            <a:ext cx="1733550" cy="87630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BF2F447-2C92-AE4D-E5D0-9EC58093F50F}"/>
              </a:ext>
            </a:extLst>
          </p:cNvPr>
          <p:cNvCxnSpPr>
            <a:cxnSpLocks/>
          </p:cNvCxnSpPr>
          <p:nvPr/>
        </p:nvCxnSpPr>
        <p:spPr>
          <a:xfrm flipH="1" flipV="1">
            <a:off x="1404938" y="1609725"/>
            <a:ext cx="1117282" cy="304990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D40D9DC6-46F2-85A5-4FFE-A681830CE2B7}"/>
              </a:ext>
            </a:extLst>
          </p:cNvPr>
          <p:cNvCxnSpPr>
            <a:cxnSpLocks/>
          </p:cNvCxnSpPr>
          <p:nvPr/>
        </p:nvCxnSpPr>
        <p:spPr>
          <a:xfrm flipH="1">
            <a:off x="723900" y="1609725"/>
            <a:ext cx="647434" cy="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3ED489C8-90C4-4DEA-ACCC-B3F90FD35789}"/>
              </a:ext>
            </a:extLst>
          </p:cNvPr>
          <p:cNvCxnSpPr>
            <a:cxnSpLocks/>
          </p:cNvCxnSpPr>
          <p:nvPr/>
        </p:nvCxnSpPr>
        <p:spPr>
          <a:xfrm flipH="1" flipV="1">
            <a:off x="762000" y="1690688"/>
            <a:ext cx="1293611" cy="3697576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7BE1E525-F5FB-6F54-551C-60535DD3DA17}"/>
              </a:ext>
            </a:extLst>
          </p:cNvPr>
          <p:cNvCxnSpPr>
            <a:cxnSpLocks/>
          </p:cNvCxnSpPr>
          <p:nvPr/>
        </p:nvCxnSpPr>
        <p:spPr>
          <a:xfrm flipH="1" flipV="1">
            <a:off x="1884784" y="5476875"/>
            <a:ext cx="328826" cy="96678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58895BDC-E2E5-F148-F4DF-58A9213A5842}"/>
              </a:ext>
            </a:extLst>
          </p:cNvPr>
          <p:cNvCxnSpPr>
            <a:cxnSpLocks/>
          </p:cNvCxnSpPr>
          <p:nvPr/>
        </p:nvCxnSpPr>
        <p:spPr>
          <a:xfrm flipV="1">
            <a:off x="1918125" y="5395909"/>
            <a:ext cx="134516" cy="4762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3B5EDF10-3EA6-3162-87EE-26D9A05EA4B4}"/>
              </a:ext>
            </a:extLst>
          </p:cNvPr>
          <p:cNvCxnSpPr>
            <a:cxnSpLocks/>
          </p:cNvCxnSpPr>
          <p:nvPr/>
        </p:nvCxnSpPr>
        <p:spPr>
          <a:xfrm flipV="1">
            <a:off x="2292626" y="5853113"/>
            <a:ext cx="1536424" cy="59055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F68944B1-2CC0-D74B-A99C-B27F49EEC491}"/>
              </a:ext>
            </a:extLst>
          </p:cNvPr>
          <p:cNvCxnSpPr>
            <a:cxnSpLocks/>
          </p:cNvCxnSpPr>
          <p:nvPr/>
        </p:nvCxnSpPr>
        <p:spPr>
          <a:xfrm flipH="1" flipV="1">
            <a:off x="3433763" y="4712970"/>
            <a:ext cx="395287" cy="1080453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>
            <a:extLst>
              <a:ext uri="{FF2B5EF4-FFF2-40B4-BE49-F238E27FC236}">
                <a16:creationId xmlns:a16="http://schemas.microsoft.com/office/drawing/2014/main" id="{B65D3E95-8E58-3403-F31A-76A6E5A29187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M</a:t>
            </a:r>
            <a:r>
              <a:rPr lang="nl-NL" sz="2800" b="1" dirty="0"/>
              <a:t> D C A K </a:t>
            </a:r>
          </a:p>
        </p:txBody>
      </p:sp>
    </p:spTree>
    <p:extLst>
      <p:ext uri="{BB962C8B-B14F-4D97-AF65-F5344CB8AC3E}">
        <p14:creationId xmlns:p14="http://schemas.microsoft.com/office/powerpoint/2010/main" val="577144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Tourklasse</a:t>
            </a:r>
            <a:r>
              <a:rPr lang="nl-NL" dirty="0"/>
              <a:t> 12 - 13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9AEA91-57C3-2D4E-D294-BB2F6675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15" y="2259315"/>
            <a:ext cx="8224360" cy="412621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779771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Y B </a:t>
            </a:r>
            <a:r>
              <a:rPr lang="nl-NL" sz="2800" b="1" dirty="0">
                <a:solidFill>
                  <a:srgbClr val="FF0000"/>
                </a:solidFill>
              </a:rPr>
              <a:t>D </a:t>
            </a:r>
            <a:r>
              <a:rPr lang="nl-NL" sz="2800" b="1" dirty="0"/>
              <a:t>M I 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7" name="Linkeraccolade 6">
            <a:extLst>
              <a:ext uri="{FF2B5EF4-FFF2-40B4-BE49-F238E27FC236}">
                <a16:creationId xmlns:a16="http://schemas.microsoft.com/office/drawing/2014/main" id="{C715F55B-2038-728F-09D9-443F1A4BEC42}"/>
              </a:ext>
            </a:extLst>
          </p:cNvPr>
          <p:cNvSpPr/>
          <p:nvPr/>
        </p:nvSpPr>
        <p:spPr>
          <a:xfrm rot="5400000">
            <a:off x="10448063" y="4404539"/>
            <a:ext cx="318052" cy="64212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956EE14-62C0-3569-776B-E1A94584FD51}"/>
              </a:ext>
            </a:extLst>
          </p:cNvPr>
          <p:cNvSpPr txBox="1"/>
          <p:nvPr/>
        </p:nvSpPr>
        <p:spPr>
          <a:xfrm>
            <a:off x="9631725" y="3920243"/>
            <a:ext cx="195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In combinatie met </a:t>
            </a:r>
          </a:p>
          <a:p>
            <a:pPr algn="ctr"/>
            <a:r>
              <a:rPr lang="nl-NL" dirty="0"/>
              <a:t>eerdere D en M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943E3EA0-4AD5-F383-9533-3420B7BECF58}"/>
              </a:ext>
            </a:extLst>
          </p:cNvPr>
          <p:cNvCxnSpPr>
            <a:cxnSpLocks/>
          </p:cNvCxnSpPr>
          <p:nvPr/>
        </p:nvCxnSpPr>
        <p:spPr>
          <a:xfrm>
            <a:off x="8438322" y="2569975"/>
            <a:ext cx="129208" cy="58851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A5382CE-54AF-DA3A-5F19-C642C72B41B7}"/>
              </a:ext>
            </a:extLst>
          </p:cNvPr>
          <p:cNvCxnSpPr>
            <a:cxnSpLocks/>
          </p:cNvCxnSpPr>
          <p:nvPr/>
        </p:nvCxnSpPr>
        <p:spPr>
          <a:xfrm flipV="1">
            <a:off x="5516216" y="3220279"/>
            <a:ext cx="2991679" cy="35987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64E9ACB6-D7BF-6158-B5FF-F4ABED1E5982}"/>
              </a:ext>
            </a:extLst>
          </p:cNvPr>
          <p:cNvCxnSpPr>
            <a:cxnSpLocks/>
          </p:cNvCxnSpPr>
          <p:nvPr/>
        </p:nvCxnSpPr>
        <p:spPr>
          <a:xfrm flipV="1">
            <a:off x="4649066" y="3641938"/>
            <a:ext cx="728004" cy="34993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E843CF0-A509-CFDF-86F8-F3EBE0DF7038}"/>
              </a:ext>
            </a:extLst>
          </p:cNvPr>
          <p:cNvCxnSpPr>
            <a:cxnSpLocks/>
          </p:cNvCxnSpPr>
          <p:nvPr/>
        </p:nvCxnSpPr>
        <p:spPr>
          <a:xfrm flipH="1" flipV="1">
            <a:off x="4492487" y="3797025"/>
            <a:ext cx="101627" cy="17496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B271DD6F-68B0-7ECB-E296-207BF00B3A5C}"/>
              </a:ext>
            </a:extLst>
          </p:cNvPr>
          <p:cNvCxnSpPr>
            <a:cxnSpLocks/>
          </p:cNvCxnSpPr>
          <p:nvPr/>
        </p:nvCxnSpPr>
        <p:spPr>
          <a:xfrm flipV="1">
            <a:off x="3127613" y="3786764"/>
            <a:ext cx="1364874" cy="60111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28F7CB00-3F53-8CC7-B042-FED653B10903}"/>
              </a:ext>
            </a:extLst>
          </p:cNvPr>
          <p:cNvCxnSpPr>
            <a:cxnSpLocks/>
          </p:cNvCxnSpPr>
          <p:nvPr/>
        </p:nvCxnSpPr>
        <p:spPr>
          <a:xfrm>
            <a:off x="3130209" y="4462213"/>
            <a:ext cx="84770" cy="20872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0C667232-DC88-B322-1D22-BF18C2C27AA6}"/>
              </a:ext>
            </a:extLst>
          </p:cNvPr>
          <p:cNvCxnSpPr>
            <a:cxnSpLocks/>
          </p:cNvCxnSpPr>
          <p:nvPr/>
        </p:nvCxnSpPr>
        <p:spPr>
          <a:xfrm flipV="1">
            <a:off x="1023730" y="4725600"/>
            <a:ext cx="2191249" cy="92976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83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Sportklasse</a:t>
            </a:r>
            <a:r>
              <a:rPr lang="nl-NL" dirty="0"/>
              <a:t> 12 - 13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07409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Y B </a:t>
            </a:r>
            <a:r>
              <a:rPr lang="nl-NL" sz="2800" b="1" dirty="0">
                <a:solidFill>
                  <a:srgbClr val="FF0000"/>
                </a:solidFill>
              </a:rPr>
              <a:t>D </a:t>
            </a:r>
            <a:r>
              <a:rPr lang="nl-NL" sz="2800" b="1" dirty="0"/>
              <a:t>M I 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7" name="Linkeraccolade 6">
            <a:extLst>
              <a:ext uri="{FF2B5EF4-FFF2-40B4-BE49-F238E27FC236}">
                <a16:creationId xmlns:a16="http://schemas.microsoft.com/office/drawing/2014/main" id="{C715F55B-2038-728F-09D9-443F1A4BEC42}"/>
              </a:ext>
            </a:extLst>
          </p:cNvPr>
          <p:cNvSpPr/>
          <p:nvPr/>
        </p:nvSpPr>
        <p:spPr>
          <a:xfrm rot="5400000">
            <a:off x="9742384" y="4404539"/>
            <a:ext cx="318052" cy="64212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956EE14-62C0-3569-776B-E1A94584FD51}"/>
              </a:ext>
            </a:extLst>
          </p:cNvPr>
          <p:cNvSpPr txBox="1"/>
          <p:nvPr/>
        </p:nvSpPr>
        <p:spPr>
          <a:xfrm>
            <a:off x="8926046" y="3920243"/>
            <a:ext cx="195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In combinatie met </a:t>
            </a:r>
          </a:p>
          <a:p>
            <a:pPr algn="ctr"/>
            <a:r>
              <a:rPr lang="nl-NL" dirty="0"/>
              <a:t>eerdere D en M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4A74218-1865-BF6A-9A39-C5DB3893782C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02D69E7-73C0-2D81-ACA8-F83EDFF03957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3EDCAE0-B347-1155-C49C-AABD93E2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527" y="1464185"/>
            <a:ext cx="3247560" cy="5197962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02BAB37-B470-D79C-F339-0A46EEB9FD3E}"/>
              </a:ext>
            </a:extLst>
          </p:cNvPr>
          <p:cNvCxnSpPr>
            <a:cxnSpLocks/>
          </p:cNvCxnSpPr>
          <p:nvPr/>
        </p:nvCxnSpPr>
        <p:spPr>
          <a:xfrm>
            <a:off x="4414706" y="5663918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07A5A069-B681-4F1C-8A07-18784243B35A}"/>
              </a:ext>
            </a:extLst>
          </p:cNvPr>
          <p:cNvCxnSpPr>
            <a:cxnSpLocks/>
          </p:cNvCxnSpPr>
          <p:nvPr/>
        </p:nvCxnSpPr>
        <p:spPr>
          <a:xfrm flipV="1">
            <a:off x="5741505" y="5462240"/>
            <a:ext cx="934278" cy="26161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5EAF859-FC7C-1B33-A8B8-2C165CD798B3}"/>
              </a:ext>
            </a:extLst>
          </p:cNvPr>
          <p:cNvCxnSpPr>
            <a:cxnSpLocks/>
          </p:cNvCxnSpPr>
          <p:nvPr/>
        </p:nvCxnSpPr>
        <p:spPr>
          <a:xfrm flipV="1">
            <a:off x="4173480" y="2829504"/>
            <a:ext cx="559608" cy="11247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78B6EA5-96AE-045D-8B6F-9563D7B1C29E}"/>
              </a:ext>
            </a:extLst>
          </p:cNvPr>
          <p:cNvCxnSpPr>
            <a:cxnSpLocks/>
          </p:cNvCxnSpPr>
          <p:nvPr/>
        </p:nvCxnSpPr>
        <p:spPr>
          <a:xfrm flipV="1">
            <a:off x="4878975" y="2885743"/>
            <a:ext cx="862530" cy="5623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2D8215F2-170B-2731-8217-4792D1D35497}"/>
              </a:ext>
            </a:extLst>
          </p:cNvPr>
          <p:cNvCxnSpPr>
            <a:cxnSpLocks/>
          </p:cNvCxnSpPr>
          <p:nvPr/>
        </p:nvCxnSpPr>
        <p:spPr>
          <a:xfrm>
            <a:off x="5869744" y="2971799"/>
            <a:ext cx="766283" cy="217673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CF604FFC-53CE-DCF3-59A5-07233382D636}"/>
              </a:ext>
            </a:extLst>
          </p:cNvPr>
          <p:cNvCxnSpPr/>
          <p:nvPr/>
        </p:nvCxnSpPr>
        <p:spPr>
          <a:xfrm>
            <a:off x="4968426" y="3210339"/>
            <a:ext cx="69356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24630661-57F5-CB36-03F4-1ED84A1B50B4}"/>
              </a:ext>
            </a:extLst>
          </p:cNvPr>
          <p:cNvCxnSpPr>
            <a:cxnSpLocks/>
          </p:cNvCxnSpPr>
          <p:nvPr/>
        </p:nvCxnSpPr>
        <p:spPr>
          <a:xfrm>
            <a:off x="5741505" y="3255684"/>
            <a:ext cx="467139" cy="13660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DFA7456E-51AF-4F8E-68DE-056704A6AAFE}"/>
              </a:ext>
            </a:extLst>
          </p:cNvPr>
          <p:cNvCxnSpPr/>
          <p:nvPr/>
        </p:nvCxnSpPr>
        <p:spPr>
          <a:xfrm>
            <a:off x="4453284" y="5462240"/>
            <a:ext cx="69356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1D9601B3-0BC6-D57D-28C5-09CFFC86784A}"/>
              </a:ext>
            </a:extLst>
          </p:cNvPr>
          <p:cNvCxnSpPr>
            <a:cxnSpLocks/>
          </p:cNvCxnSpPr>
          <p:nvPr/>
        </p:nvCxnSpPr>
        <p:spPr>
          <a:xfrm flipV="1">
            <a:off x="6857702" y="4859891"/>
            <a:ext cx="657286" cy="14870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F1044253-6B9C-79D0-A8DA-C253FA88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5399">
            <a:off x="5783052" y="5033365"/>
            <a:ext cx="1060796" cy="481626"/>
          </a:xfrm>
          <a:prstGeom prst="rect">
            <a:avLst/>
          </a:prstGeom>
        </p:spPr>
      </p:pic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A6690D6A-C715-0C56-3ED9-9234647FFF42}"/>
              </a:ext>
            </a:extLst>
          </p:cNvPr>
          <p:cNvCxnSpPr>
            <a:cxnSpLocks/>
          </p:cNvCxnSpPr>
          <p:nvPr/>
        </p:nvCxnSpPr>
        <p:spPr>
          <a:xfrm flipH="1" flipV="1">
            <a:off x="6731899" y="5393815"/>
            <a:ext cx="311631" cy="92282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5A96543-B4E7-DFBC-7FFA-26EA22B7F157}"/>
              </a:ext>
            </a:extLst>
          </p:cNvPr>
          <p:cNvCxnSpPr>
            <a:cxnSpLocks/>
          </p:cNvCxnSpPr>
          <p:nvPr/>
        </p:nvCxnSpPr>
        <p:spPr>
          <a:xfrm flipH="1">
            <a:off x="6731899" y="5008593"/>
            <a:ext cx="832567" cy="26161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C67B4B95-97FD-3FD9-F4A4-5737DAA34C1D}"/>
              </a:ext>
            </a:extLst>
          </p:cNvPr>
          <p:cNvCxnSpPr>
            <a:cxnSpLocks/>
          </p:cNvCxnSpPr>
          <p:nvPr/>
        </p:nvCxnSpPr>
        <p:spPr>
          <a:xfrm>
            <a:off x="7099646" y="2653748"/>
            <a:ext cx="533063" cy="209323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F7DDA764-5D64-5B4E-DF41-50F54ACA2D14}"/>
              </a:ext>
            </a:extLst>
          </p:cNvPr>
          <p:cNvCxnSpPr>
            <a:cxnSpLocks/>
          </p:cNvCxnSpPr>
          <p:nvPr/>
        </p:nvCxnSpPr>
        <p:spPr>
          <a:xfrm flipV="1">
            <a:off x="7148182" y="2504661"/>
            <a:ext cx="429491" cy="11927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F0E9CCB-A339-46BE-A76E-A53B7823DF7A}"/>
              </a:ext>
            </a:extLst>
          </p:cNvPr>
          <p:cNvCxnSpPr>
            <a:cxnSpLocks/>
          </p:cNvCxnSpPr>
          <p:nvPr/>
        </p:nvCxnSpPr>
        <p:spPr>
          <a:xfrm flipV="1">
            <a:off x="5777822" y="2455219"/>
            <a:ext cx="1799851" cy="334529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BF466253-A667-4301-BD2D-6BB392EC7702}"/>
              </a:ext>
            </a:extLst>
          </p:cNvPr>
          <p:cNvCxnSpPr>
            <a:cxnSpLocks/>
          </p:cNvCxnSpPr>
          <p:nvPr/>
        </p:nvCxnSpPr>
        <p:spPr>
          <a:xfrm flipV="1">
            <a:off x="4839909" y="2804355"/>
            <a:ext cx="895184" cy="88362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4A71CE05-3C60-A043-6F6E-5811CC398107}"/>
              </a:ext>
            </a:extLst>
          </p:cNvPr>
          <p:cNvCxnSpPr>
            <a:cxnSpLocks/>
          </p:cNvCxnSpPr>
          <p:nvPr/>
        </p:nvCxnSpPr>
        <p:spPr>
          <a:xfrm>
            <a:off x="4664835" y="3023370"/>
            <a:ext cx="1194970" cy="338982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A9B60DCC-BE96-F49C-C811-890ACE724B4C}"/>
              </a:ext>
            </a:extLst>
          </p:cNvPr>
          <p:cNvCxnSpPr>
            <a:cxnSpLocks/>
          </p:cNvCxnSpPr>
          <p:nvPr/>
        </p:nvCxnSpPr>
        <p:spPr>
          <a:xfrm flipV="1">
            <a:off x="4453284" y="6268086"/>
            <a:ext cx="3513300" cy="41860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vak 57">
            <a:extLst>
              <a:ext uri="{FF2B5EF4-FFF2-40B4-BE49-F238E27FC236}">
                <a16:creationId xmlns:a16="http://schemas.microsoft.com/office/drawing/2014/main" id="{FBE787EC-546E-AFBB-BC14-781A33D3B698}"/>
              </a:ext>
            </a:extLst>
          </p:cNvPr>
          <p:cNvSpPr txBox="1"/>
          <p:nvPr/>
        </p:nvSpPr>
        <p:spPr>
          <a:xfrm>
            <a:off x="8093968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Y K L Z A B </a:t>
            </a:r>
            <a:r>
              <a:rPr lang="nl-NL" sz="2800" b="1" dirty="0">
                <a:solidFill>
                  <a:srgbClr val="FF0000"/>
                </a:solidFill>
              </a:rPr>
              <a:t>D M </a:t>
            </a:r>
            <a:r>
              <a:rPr lang="nl-NL" sz="2800" b="1" dirty="0"/>
              <a:t>F</a:t>
            </a:r>
            <a:r>
              <a:rPr lang="nl-NL" sz="2800" b="1" dirty="0">
                <a:solidFill>
                  <a:srgbClr val="FF0000"/>
                </a:solidFill>
              </a:rPr>
              <a:t> </a:t>
            </a:r>
            <a:r>
              <a:rPr lang="nl-NL" sz="2800" b="1" dirty="0"/>
              <a:t>I </a:t>
            </a: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F6642AE3-11AA-D6C7-AFCB-C535D59F1877}"/>
              </a:ext>
            </a:extLst>
          </p:cNvPr>
          <p:cNvSpPr/>
          <p:nvPr/>
        </p:nvSpPr>
        <p:spPr>
          <a:xfrm>
            <a:off x="9421050" y="5294628"/>
            <a:ext cx="1058595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D722DA8D-AF0E-B851-FCDC-F132DF884E45}"/>
              </a:ext>
            </a:extLst>
          </p:cNvPr>
          <p:cNvSpPr/>
          <p:nvPr/>
        </p:nvSpPr>
        <p:spPr>
          <a:xfrm>
            <a:off x="11092864" y="5299175"/>
            <a:ext cx="594312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41865A-4EDB-19A0-BC7B-748DBA841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09" y="1492178"/>
            <a:ext cx="3810330" cy="47857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27D3C19-6EDD-C80A-6798-EF27B6F57925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D32841A7-2B60-F300-B79C-BAF74C7060B3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3007243" y="3885066"/>
            <a:ext cx="1376696" cy="51694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9DFFA7D-7B0E-6A4F-86FA-A78ABA0D2FD4}"/>
              </a:ext>
            </a:extLst>
          </p:cNvPr>
          <p:cNvCxnSpPr>
            <a:cxnSpLocks/>
          </p:cNvCxnSpPr>
          <p:nvPr/>
        </p:nvCxnSpPr>
        <p:spPr>
          <a:xfrm flipV="1">
            <a:off x="2542686" y="4430008"/>
            <a:ext cx="372194" cy="27481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46B1E4D0-CBD0-559E-4930-46ACFB79DD53}"/>
              </a:ext>
            </a:extLst>
          </p:cNvPr>
          <p:cNvCxnSpPr>
            <a:cxnSpLocks/>
          </p:cNvCxnSpPr>
          <p:nvPr/>
        </p:nvCxnSpPr>
        <p:spPr>
          <a:xfrm flipH="1" flipV="1">
            <a:off x="2522810" y="4718282"/>
            <a:ext cx="148458" cy="37539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D0321E50-1284-F237-3721-AD6C25D6DE4A}"/>
              </a:ext>
            </a:extLst>
          </p:cNvPr>
          <p:cNvCxnSpPr>
            <a:cxnSpLocks/>
          </p:cNvCxnSpPr>
          <p:nvPr/>
        </p:nvCxnSpPr>
        <p:spPr>
          <a:xfrm flipV="1">
            <a:off x="573609" y="5121670"/>
            <a:ext cx="2023430" cy="90399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66CBF9A4-1CE8-3072-D381-5FD5D8F8AE3E}"/>
              </a:ext>
            </a:extLst>
          </p:cNvPr>
          <p:cNvCxnSpPr>
            <a:cxnSpLocks/>
          </p:cNvCxnSpPr>
          <p:nvPr/>
        </p:nvCxnSpPr>
        <p:spPr>
          <a:xfrm>
            <a:off x="1406866" y="1646236"/>
            <a:ext cx="1098960" cy="305858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49F9B540-EEDD-6153-DDB3-72FC57D48021}"/>
              </a:ext>
            </a:extLst>
          </p:cNvPr>
          <p:cNvCxnSpPr>
            <a:cxnSpLocks/>
          </p:cNvCxnSpPr>
          <p:nvPr/>
        </p:nvCxnSpPr>
        <p:spPr>
          <a:xfrm>
            <a:off x="752564" y="1616926"/>
            <a:ext cx="654302" cy="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2467BD76-5834-94D6-87D0-FA667B0EA5FB}"/>
              </a:ext>
            </a:extLst>
          </p:cNvPr>
          <p:cNvCxnSpPr>
            <a:cxnSpLocks/>
          </p:cNvCxnSpPr>
          <p:nvPr/>
        </p:nvCxnSpPr>
        <p:spPr>
          <a:xfrm>
            <a:off x="752564" y="1693985"/>
            <a:ext cx="1281390" cy="3600643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A3367E84-F3D6-09D4-B22F-4D5E390E3A0B}"/>
              </a:ext>
            </a:extLst>
          </p:cNvPr>
          <p:cNvCxnSpPr>
            <a:cxnSpLocks/>
          </p:cNvCxnSpPr>
          <p:nvPr/>
        </p:nvCxnSpPr>
        <p:spPr>
          <a:xfrm>
            <a:off x="1881554" y="5515708"/>
            <a:ext cx="334108" cy="897487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>
            <a:extLst>
              <a:ext uri="{FF2B5EF4-FFF2-40B4-BE49-F238E27FC236}">
                <a16:creationId xmlns:a16="http://schemas.microsoft.com/office/drawing/2014/main" id="{819CD105-CAEE-FD4B-850E-AA9599ED6D9D}"/>
              </a:ext>
            </a:extLst>
          </p:cNvPr>
          <p:cNvCxnSpPr>
            <a:cxnSpLocks/>
          </p:cNvCxnSpPr>
          <p:nvPr/>
        </p:nvCxnSpPr>
        <p:spPr>
          <a:xfrm>
            <a:off x="2536806" y="5195796"/>
            <a:ext cx="365238" cy="99985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E1E0CF83-587E-5392-38DE-A1B3D85061FC}"/>
              </a:ext>
            </a:extLst>
          </p:cNvPr>
          <p:cNvCxnSpPr>
            <a:cxnSpLocks/>
          </p:cNvCxnSpPr>
          <p:nvPr/>
        </p:nvCxnSpPr>
        <p:spPr>
          <a:xfrm flipV="1">
            <a:off x="2271778" y="6219263"/>
            <a:ext cx="630266" cy="222954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9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fbeelding 37">
            <a:extLst>
              <a:ext uri="{FF2B5EF4-FFF2-40B4-BE49-F238E27FC236}">
                <a16:creationId xmlns:a16="http://schemas.microsoft.com/office/drawing/2014/main" id="{5F32F78B-4C29-49E2-3883-C1C3DA21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62" y="1474124"/>
            <a:ext cx="4023709" cy="499153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13 - 14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J L N </a:t>
            </a:r>
            <a:r>
              <a:rPr lang="nl-NL" sz="2800" b="1" dirty="0"/>
              <a:t>K </a:t>
            </a:r>
            <a:r>
              <a:rPr lang="nl-NL" sz="2800" b="1" dirty="0">
                <a:solidFill>
                  <a:srgbClr val="FF0000"/>
                </a:solidFill>
              </a:rPr>
              <a:t>P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43AC6CE-4850-733C-332B-27E5A1E9E2C0}"/>
              </a:ext>
            </a:extLst>
          </p:cNvPr>
          <p:cNvSpPr/>
          <p:nvPr/>
        </p:nvSpPr>
        <p:spPr>
          <a:xfrm>
            <a:off x="9134086" y="4746983"/>
            <a:ext cx="1023705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701F30D-6239-DEF3-98BD-135E9FDD6865}"/>
              </a:ext>
            </a:extLst>
          </p:cNvPr>
          <p:cNvCxnSpPr>
            <a:cxnSpLocks/>
          </p:cNvCxnSpPr>
          <p:nvPr/>
        </p:nvCxnSpPr>
        <p:spPr>
          <a:xfrm flipV="1">
            <a:off x="775252" y="1993066"/>
            <a:ext cx="1470991" cy="64080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45EC649-C38E-38E6-3511-EE8C4732C03F}"/>
              </a:ext>
            </a:extLst>
          </p:cNvPr>
          <p:cNvCxnSpPr>
            <a:cxnSpLocks/>
          </p:cNvCxnSpPr>
          <p:nvPr/>
        </p:nvCxnSpPr>
        <p:spPr>
          <a:xfrm>
            <a:off x="735496" y="2786270"/>
            <a:ext cx="576470" cy="143786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2C276101-D033-7B8E-75DF-5F30196699F8}"/>
              </a:ext>
            </a:extLst>
          </p:cNvPr>
          <p:cNvCxnSpPr>
            <a:cxnSpLocks/>
          </p:cNvCxnSpPr>
          <p:nvPr/>
        </p:nvCxnSpPr>
        <p:spPr>
          <a:xfrm>
            <a:off x="1413708" y="4438092"/>
            <a:ext cx="97040" cy="64080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A8484AFF-6AF9-ED4D-1B0C-B8559DACF589}"/>
              </a:ext>
            </a:extLst>
          </p:cNvPr>
          <p:cNvCxnSpPr>
            <a:cxnSpLocks/>
          </p:cNvCxnSpPr>
          <p:nvPr/>
        </p:nvCxnSpPr>
        <p:spPr>
          <a:xfrm flipV="1">
            <a:off x="1663148" y="4880113"/>
            <a:ext cx="583095" cy="19878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1A0659C7-DBA0-0BD6-BD13-1337C6C57B05}"/>
              </a:ext>
            </a:extLst>
          </p:cNvPr>
          <p:cNvCxnSpPr>
            <a:cxnSpLocks/>
          </p:cNvCxnSpPr>
          <p:nvPr/>
        </p:nvCxnSpPr>
        <p:spPr>
          <a:xfrm>
            <a:off x="2246243" y="4959626"/>
            <a:ext cx="288235" cy="113306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4C9680B-1E32-0710-91D8-0EA29BDD5762}"/>
              </a:ext>
            </a:extLst>
          </p:cNvPr>
          <p:cNvCxnSpPr>
            <a:cxnSpLocks/>
          </p:cNvCxnSpPr>
          <p:nvPr/>
        </p:nvCxnSpPr>
        <p:spPr>
          <a:xfrm flipH="1">
            <a:off x="2305879" y="6225209"/>
            <a:ext cx="208721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vak 39">
            <a:extLst>
              <a:ext uri="{FF2B5EF4-FFF2-40B4-BE49-F238E27FC236}">
                <a16:creationId xmlns:a16="http://schemas.microsoft.com/office/drawing/2014/main" id="{148EEB6F-5959-DB25-17C3-4D4DB708904B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1E23566-C316-67F9-C582-E38AD6334E62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91578B5-5295-869B-283D-BBBF47DCB31B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>
            <a:extLst>
              <a:ext uri="{FF2B5EF4-FFF2-40B4-BE49-F238E27FC236}">
                <a16:creationId xmlns:a16="http://schemas.microsoft.com/office/drawing/2014/main" id="{ECC11FBE-D5CD-C572-BF51-B202A53EC948}"/>
              </a:ext>
            </a:extLst>
          </p:cNvPr>
          <p:cNvSpPr txBox="1"/>
          <p:nvPr/>
        </p:nvSpPr>
        <p:spPr>
          <a:xfrm>
            <a:off x="815360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J L </a:t>
            </a:r>
            <a:r>
              <a:rPr lang="nl-NL" sz="2800" b="1" dirty="0"/>
              <a:t>N </a:t>
            </a:r>
            <a:r>
              <a:rPr lang="nl-NL" sz="2800" b="1" dirty="0">
                <a:solidFill>
                  <a:srgbClr val="FF0000"/>
                </a:solidFill>
              </a:rPr>
              <a:t>O</a:t>
            </a:r>
            <a:r>
              <a:rPr lang="nl-NL" sz="2800" b="1" dirty="0"/>
              <a:t> K </a:t>
            </a:r>
            <a:r>
              <a:rPr lang="nl-NL" sz="2800" b="1" dirty="0">
                <a:solidFill>
                  <a:srgbClr val="FF0000"/>
                </a:solidFill>
              </a:rPr>
              <a:t>P </a:t>
            </a: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FDEF844B-3293-BF99-C1B1-010CB59068EE}"/>
              </a:ext>
            </a:extLst>
          </p:cNvPr>
          <p:cNvSpPr/>
          <p:nvPr/>
        </p:nvSpPr>
        <p:spPr>
          <a:xfrm>
            <a:off x="9428358" y="5297849"/>
            <a:ext cx="853774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C75CEB4F-7146-F11A-B268-159B1FE79155}"/>
              </a:ext>
            </a:extLst>
          </p:cNvPr>
          <p:cNvCxnSpPr>
            <a:cxnSpLocks/>
          </p:cNvCxnSpPr>
          <p:nvPr/>
        </p:nvCxnSpPr>
        <p:spPr>
          <a:xfrm flipV="1">
            <a:off x="1103243" y="2584174"/>
            <a:ext cx="2126974" cy="90029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0A86B80F-3CFF-C3B3-BCE3-1424A04F3680}"/>
              </a:ext>
            </a:extLst>
          </p:cNvPr>
          <p:cNvCxnSpPr>
            <a:cxnSpLocks/>
          </p:cNvCxnSpPr>
          <p:nvPr/>
        </p:nvCxnSpPr>
        <p:spPr>
          <a:xfrm flipV="1">
            <a:off x="3250095" y="2623931"/>
            <a:ext cx="0" cy="85059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42193811-89D5-F098-B164-0DF55FA355E4}"/>
              </a:ext>
            </a:extLst>
          </p:cNvPr>
          <p:cNvCxnSpPr>
            <a:cxnSpLocks/>
          </p:cNvCxnSpPr>
          <p:nvPr/>
        </p:nvCxnSpPr>
        <p:spPr>
          <a:xfrm flipV="1">
            <a:off x="1413708" y="3568148"/>
            <a:ext cx="1836387" cy="725557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04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03436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Droogrit Punthorst – Dalmsholte via Engeland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E05E0983-C210-4954-B182-2F14C7A57B1F}"/>
              </a:ext>
            </a:extLst>
          </p:cNvPr>
          <p:cNvSpPr txBox="1">
            <a:spLocks/>
          </p:cNvSpPr>
          <p:nvPr/>
        </p:nvSpPr>
        <p:spPr>
          <a:xfrm>
            <a:off x="812801" y="1921804"/>
            <a:ext cx="12049760" cy="4866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Programma: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dirty="0"/>
              <a:t>Uitleg tour en sportklasse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dirty="0"/>
              <a:t>Uitslag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Tourklasse: 25 deelnemers</a:t>
            </a:r>
          </a:p>
          <a:p>
            <a:r>
              <a:rPr lang="nl-NL" dirty="0"/>
              <a:t>Sportklasse: 33 deelnemers</a:t>
            </a:r>
          </a:p>
        </p:txBody>
      </p:sp>
    </p:spTree>
    <p:extLst>
      <p:ext uri="{BB962C8B-B14F-4D97-AF65-F5344CB8AC3E}">
        <p14:creationId xmlns:p14="http://schemas.microsoft.com/office/powerpoint/2010/main" val="166614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14 - 15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R</a:t>
            </a:r>
            <a:r>
              <a:rPr lang="nl-NL" sz="2800" b="1" dirty="0">
                <a:solidFill>
                  <a:srgbClr val="FF0000"/>
                </a:solidFill>
              </a:rPr>
              <a:t> Q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43AC6CE-4850-733C-332B-27E5A1E9E2C0}"/>
              </a:ext>
            </a:extLst>
          </p:cNvPr>
          <p:cNvSpPr/>
          <p:nvPr/>
        </p:nvSpPr>
        <p:spPr>
          <a:xfrm>
            <a:off x="9134087" y="4746983"/>
            <a:ext cx="646018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8EEB6F-5959-DB25-17C3-4D4DB708904B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1E23566-C316-67F9-C582-E38AD6334E62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91578B5-5295-869B-283D-BBBF47DCB31B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>
            <a:extLst>
              <a:ext uri="{FF2B5EF4-FFF2-40B4-BE49-F238E27FC236}">
                <a16:creationId xmlns:a16="http://schemas.microsoft.com/office/drawing/2014/main" id="{ECC11FBE-D5CD-C572-BF51-B202A53EC948}"/>
              </a:ext>
            </a:extLst>
          </p:cNvPr>
          <p:cNvSpPr txBox="1"/>
          <p:nvPr/>
        </p:nvSpPr>
        <p:spPr>
          <a:xfrm>
            <a:off x="8153602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Q </a:t>
            </a:r>
            <a:r>
              <a:rPr lang="nl-NL" sz="2800" b="1" dirty="0"/>
              <a:t>R</a:t>
            </a:r>
            <a:r>
              <a:rPr lang="nl-NL" sz="2800" b="1" dirty="0">
                <a:solidFill>
                  <a:srgbClr val="FF0000"/>
                </a:solidFill>
              </a:rPr>
              <a:t> Q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CD772F-065E-34E8-3514-463817A9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8" y="1464185"/>
            <a:ext cx="6492772" cy="49266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36ADEA-B862-ED76-B7DB-8EBD6FD5F012}"/>
              </a:ext>
            </a:extLst>
          </p:cNvPr>
          <p:cNvSpPr/>
          <p:nvPr/>
        </p:nvSpPr>
        <p:spPr>
          <a:xfrm>
            <a:off x="9237279" y="5290081"/>
            <a:ext cx="950330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59DF341-658C-971D-5A44-A39705BE2FAC}"/>
              </a:ext>
            </a:extLst>
          </p:cNvPr>
          <p:cNvCxnSpPr>
            <a:cxnSpLocks/>
          </p:cNvCxnSpPr>
          <p:nvPr/>
        </p:nvCxnSpPr>
        <p:spPr>
          <a:xfrm flipV="1">
            <a:off x="2822713" y="1658449"/>
            <a:ext cx="1217240" cy="19022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E446213-4530-8460-61FD-F90A42858C0A}"/>
              </a:ext>
            </a:extLst>
          </p:cNvPr>
          <p:cNvCxnSpPr>
            <a:cxnSpLocks/>
          </p:cNvCxnSpPr>
          <p:nvPr/>
        </p:nvCxnSpPr>
        <p:spPr>
          <a:xfrm>
            <a:off x="2753139" y="1848678"/>
            <a:ext cx="0" cy="35780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E083D9A-E8D7-B1D9-ABFD-CFAAA48B7729}"/>
              </a:ext>
            </a:extLst>
          </p:cNvPr>
          <p:cNvCxnSpPr>
            <a:cxnSpLocks/>
          </p:cNvCxnSpPr>
          <p:nvPr/>
        </p:nvCxnSpPr>
        <p:spPr>
          <a:xfrm>
            <a:off x="2753139" y="2206487"/>
            <a:ext cx="556591" cy="16581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7B7560B-DDA8-DEF8-0BBD-EDA650808BBF}"/>
              </a:ext>
            </a:extLst>
          </p:cNvPr>
          <p:cNvCxnSpPr>
            <a:cxnSpLocks/>
          </p:cNvCxnSpPr>
          <p:nvPr/>
        </p:nvCxnSpPr>
        <p:spPr>
          <a:xfrm>
            <a:off x="3892985" y="2289394"/>
            <a:ext cx="2203015" cy="1658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724423A2-F432-2EF4-1D38-6B08B84C79FC}"/>
              </a:ext>
            </a:extLst>
          </p:cNvPr>
          <p:cNvCxnSpPr>
            <a:cxnSpLocks/>
          </p:cNvCxnSpPr>
          <p:nvPr/>
        </p:nvCxnSpPr>
        <p:spPr>
          <a:xfrm flipV="1">
            <a:off x="3357095" y="2316110"/>
            <a:ext cx="397972" cy="5619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4518A7D1-0BE3-84F5-970A-2956C4A7C9E4}"/>
              </a:ext>
            </a:extLst>
          </p:cNvPr>
          <p:cNvCxnSpPr>
            <a:cxnSpLocks/>
          </p:cNvCxnSpPr>
          <p:nvPr/>
        </p:nvCxnSpPr>
        <p:spPr>
          <a:xfrm flipV="1">
            <a:off x="6015681" y="2554357"/>
            <a:ext cx="80319" cy="259411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1FE24203-34E5-D232-8C0B-587C054CDB1E}"/>
              </a:ext>
            </a:extLst>
          </p:cNvPr>
          <p:cNvCxnSpPr>
            <a:cxnSpLocks/>
          </p:cNvCxnSpPr>
          <p:nvPr/>
        </p:nvCxnSpPr>
        <p:spPr>
          <a:xfrm flipH="1" flipV="1">
            <a:off x="5975921" y="5270203"/>
            <a:ext cx="347864" cy="52322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454135C7-BFCF-180C-9D26-01955C526FC5}"/>
              </a:ext>
            </a:extLst>
          </p:cNvPr>
          <p:cNvCxnSpPr>
            <a:cxnSpLocks/>
          </p:cNvCxnSpPr>
          <p:nvPr/>
        </p:nvCxnSpPr>
        <p:spPr>
          <a:xfrm flipV="1">
            <a:off x="1182757" y="2066787"/>
            <a:ext cx="1391478" cy="13970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660B5A8E-DBD0-ECCD-C452-F42FCE28C13B}"/>
              </a:ext>
            </a:extLst>
          </p:cNvPr>
          <p:cNvCxnSpPr>
            <a:cxnSpLocks/>
          </p:cNvCxnSpPr>
          <p:nvPr/>
        </p:nvCxnSpPr>
        <p:spPr>
          <a:xfrm flipH="1">
            <a:off x="983974" y="2289394"/>
            <a:ext cx="198783" cy="264963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477DE378-FA0A-8D75-7DDE-6D84A0F695CA}"/>
              </a:ext>
            </a:extLst>
          </p:cNvPr>
          <p:cNvCxnSpPr>
            <a:cxnSpLocks/>
          </p:cNvCxnSpPr>
          <p:nvPr/>
        </p:nvCxnSpPr>
        <p:spPr>
          <a:xfrm>
            <a:off x="904461" y="2637264"/>
            <a:ext cx="114819" cy="1070032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FF4B6CE9-1BF4-7373-4B52-E3839C40976B}"/>
              </a:ext>
            </a:extLst>
          </p:cNvPr>
          <p:cNvCxnSpPr>
            <a:cxnSpLocks/>
          </p:cNvCxnSpPr>
          <p:nvPr/>
        </p:nvCxnSpPr>
        <p:spPr>
          <a:xfrm flipV="1">
            <a:off x="1083365" y="3359688"/>
            <a:ext cx="1808922" cy="31829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>
            <a:extLst>
              <a:ext uri="{FF2B5EF4-FFF2-40B4-BE49-F238E27FC236}">
                <a16:creationId xmlns:a16="http://schemas.microsoft.com/office/drawing/2014/main" id="{D4B0D0A1-2E04-0E67-59A3-1AC4534F3CC0}"/>
              </a:ext>
            </a:extLst>
          </p:cNvPr>
          <p:cNvCxnSpPr>
            <a:cxnSpLocks/>
          </p:cNvCxnSpPr>
          <p:nvPr/>
        </p:nvCxnSpPr>
        <p:spPr>
          <a:xfrm>
            <a:off x="2956372" y="3379566"/>
            <a:ext cx="474961" cy="159149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6075EE08-2E1A-3A2D-4524-367DBB76BCCA}"/>
              </a:ext>
            </a:extLst>
          </p:cNvPr>
          <p:cNvCxnSpPr>
            <a:cxnSpLocks/>
          </p:cNvCxnSpPr>
          <p:nvPr/>
        </p:nvCxnSpPr>
        <p:spPr>
          <a:xfrm>
            <a:off x="3475540" y="3518837"/>
            <a:ext cx="397567" cy="1987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8411F640-D1DF-DE28-9768-1F22123E71FC}"/>
              </a:ext>
            </a:extLst>
          </p:cNvPr>
          <p:cNvCxnSpPr>
            <a:cxnSpLocks/>
          </p:cNvCxnSpPr>
          <p:nvPr/>
        </p:nvCxnSpPr>
        <p:spPr>
          <a:xfrm flipV="1">
            <a:off x="3887497" y="3018548"/>
            <a:ext cx="122639" cy="471606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Rechte verbindingslijn 1024">
            <a:extLst>
              <a:ext uri="{FF2B5EF4-FFF2-40B4-BE49-F238E27FC236}">
                <a16:creationId xmlns:a16="http://schemas.microsoft.com/office/drawing/2014/main" id="{FEDB5368-5DAD-0188-580D-2BD6E569E811}"/>
              </a:ext>
            </a:extLst>
          </p:cNvPr>
          <p:cNvCxnSpPr>
            <a:cxnSpLocks/>
          </p:cNvCxnSpPr>
          <p:nvPr/>
        </p:nvCxnSpPr>
        <p:spPr>
          <a:xfrm flipH="1" flipV="1">
            <a:off x="3968694" y="2457893"/>
            <a:ext cx="70923" cy="44798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479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15 - 16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S T </a:t>
            </a:r>
            <a:r>
              <a:rPr lang="nl-NL" sz="2800" b="1" dirty="0"/>
              <a:t>U </a:t>
            </a:r>
            <a:r>
              <a:rPr lang="nl-NL" sz="2800" b="1" dirty="0">
                <a:solidFill>
                  <a:srgbClr val="FF0000"/>
                </a:solidFill>
              </a:rPr>
              <a:t>V W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43AC6CE-4850-733C-332B-27E5A1E9E2C0}"/>
              </a:ext>
            </a:extLst>
          </p:cNvPr>
          <p:cNvSpPr/>
          <p:nvPr/>
        </p:nvSpPr>
        <p:spPr>
          <a:xfrm>
            <a:off x="9134087" y="4717166"/>
            <a:ext cx="496930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8EEB6F-5959-DB25-17C3-4D4DB708904B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1E23566-C316-67F9-C582-E38AD6334E62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91578B5-5295-869B-283D-BBBF47DCB31B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>
            <a:extLst>
              <a:ext uri="{FF2B5EF4-FFF2-40B4-BE49-F238E27FC236}">
                <a16:creationId xmlns:a16="http://schemas.microsoft.com/office/drawing/2014/main" id="{ECC11FBE-D5CD-C572-BF51-B202A53EC948}"/>
              </a:ext>
            </a:extLst>
          </p:cNvPr>
          <p:cNvSpPr txBox="1"/>
          <p:nvPr/>
        </p:nvSpPr>
        <p:spPr>
          <a:xfrm>
            <a:off x="8188290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S T </a:t>
            </a:r>
            <a:r>
              <a:rPr lang="nl-NL" sz="2800" b="1" dirty="0"/>
              <a:t>U </a:t>
            </a:r>
            <a:r>
              <a:rPr lang="nl-NL" sz="2800" b="1" dirty="0">
                <a:solidFill>
                  <a:srgbClr val="FF0000"/>
                </a:solidFill>
              </a:rPr>
              <a:t>V W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736ADEA-B862-ED76-B7DB-8EBD6FD5F012}"/>
              </a:ext>
            </a:extLst>
          </p:cNvPr>
          <p:cNvSpPr/>
          <p:nvPr/>
        </p:nvSpPr>
        <p:spPr>
          <a:xfrm>
            <a:off x="9237279" y="5290081"/>
            <a:ext cx="532886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0F7BF0C-33B6-9579-FF74-6C9D222FE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8" y="1341250"/>
            <a:ext cx="4261297" cy="54319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E7F995A-685B-574B-9819-21DD7C4F3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745" y="2910404"/>
            <a:ext cx="1958510" cy="3673158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5F58490-78CD-5FB1-C290-24D35D61C3CC}"/>
              </a:ext>
            </a:extLst>
          </p:cNvPr>
          <p:cNvCxnSpPr>
            <a:cxnSpLocks/>
          </p:cNvCxnSpPr>
          <p:nvPr/>
        </p:nvCxnSpPr>
        <p:spPr>
          <a:xfrm>
            <a:off x="695739" y="1719470"/>
            <a:ext cx="188844" cy="32329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1E61665-2E89-D458-CBC3-2C35A0A80D3B}"/>
              </a:ext>
            </a:extLst>
          </p:cNvPr>
          <p:cNvCxnSpPr>
            <a:cxnSpLocks/>
          </p:cNvCxnSpPr>
          <p:nvPr/>
        </p:nvCxnSpPr>
        <p:spPr>
          <a:xfrm>
            <a:off x="980768" y="2123768"/>
            <a:ext cx="120445" cy="27776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23E0D90E-4455-38C5-837A-1B10C1A6D5E9}"/>
              </a:ext>
            </a:extLst>
          </p:cNvPr>
          <p:cNvCxnSpPr>
            <a:cxnSpLocks/>
          </p:cNvCxnSpPr>
          <p:nvPr/>
        </p:nvCxnSpPr>
        <p:spPr>
          <a:xfrm>
            <a:off x="1101213" y="2401529"/>
            <a:ext cx="17206" cy="31709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B1AD89D9-E61B-6CB6-751E-E9B853CB23D7}"/>
              </a:ext>
            </a:extLst>
          </p:cNvPr>
          <p:cNvCxnSpPr>
            <a:cxnSpLocks/>
          </p:cNvCxnSpPr>
          <p:nvPr/>
        </p:nvCxnSpPr>
        <p:spPr>
          <a:xfrm>
            <a:off x="1118419" y="2718619"/>
            <a:ext cx="146632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EE83ECC2-2EC0-85CC-D8A2-DBE097427B39}"/>
              </a:ext>
            </a:extLst>
          </p:cNvPr>
          <p:cNvCxnSpPr>
            <a:cxnSpLocks/>
          </p:cNvCxnSpPr>
          <p:nvPr/>
        </p:nvCxnSpPr>
        <p:spPr>
          <a:xfrm>
            <a:off x="1290484" y="2757948"/>
            <a:ext cx="27039" cy="29988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A733AA8C-CE7A-B705-67AB-364DA79E229D}"/>
              </a:ext>
            </a:extLst>
          </p:cNvPr>
          <p:cNvCxnSpPr>
            <a:cxnSpLocks/>
          </p:cNvCxnSpPr>
          <p:nvPr/>
        </p:nvCxnSpPr>
        <p:spPr>
          <a:xfrm>
            <a:off x="1101213" y="3084871"/>
            <a:ext cx="189271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504B62C2-360C-EEB2-656C-6B75ACE835F1}"/>
              </a:ext>
            </a:extLst>
          </p:cNvPr>
          <p:cNvCxnSpPr>
            <a:cxnSpLocks/>
          </p:cNvCxnSpPr>
          <p:nvPr/>
        </p:nvCxnSpPr>
        <p:spPr>
          <a:xfrm>
            <a:off x="1091380" y="3165988"/>
            <a:ext cx="44246" cy="50390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>
            <a:extLst>
              <a:ext uri="{FF2B5EF4-FFF2-40B4-BE49-F238E27FC236}">
                <a16:creationId xmlns:a16="http://schemas.microsoft.com/office/drawing/2014/main" id="{7CFE2766-3D33-08C0-215A-1DB7966F1761}"/>
              </a:ext>
            </a:extLst>
          </p:cNvPr>
          <p:cNvCxnSpPr>
            <a:cxnSpLocks/>
          </p:cNvCxnSpPr>
          <p:nvPr/>
        </p:nvCxnSpPr>
        <p:spPr>
          <a:xfrm>
            <a:off x="5772150" y="3562350"/>
            <a:ext cx="323850" cy="6191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>
            <a:extLst>
              <a:ext uri="{FF2B5EF4-FFF2-40B4-BE49-F238E27FC236}">
                <a16:creationId xmlns:a16="http://schemas.microsoft.com/office/drawing/2014/main" id="{300CC4F7-AFA1-906E-E9E0-09DCE596D3CB}"/>
              </a:ext>
            </a:extLst>
          </p:cNvPr>
          <p:cNvCxnSpPr>
            <a:cxnSpLocks/>
          </p:cNvCxnSpPr>
          <p:nvPr/>
        </p:nvCxnSpPr>
        <p:spPr>
          <a:xfrm>
            <a:off x="6067425" y="4181475"/>
            <a:ext cx="152400" cy="110860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Rechte verbindingslijn 1026">
            <a:extLst>
              <a:ext uri="{FF2B5EF4-FFF2-40B4-BE49-F238E27FC236}">
                <a16:creationId xmlns:a16="http://schemas.microsoft.com/office/drawing/2014/main" id="{8B9C4A02-10D4-DE11-218F-AFA673F4DC6C}"/>
              </a:ext>
            </a:extLst>
          </p:cNvPr>
          <p:cNvCxnSpPr>
            <a:cxnSpLocks/>
          </p:cNvCxnSpPr>
          <p:nvPr/>
        </p:nvCxnSpPr>
        <p:spPr>
          <a:xfrm>
            <a:off x="6210300" y="5318656"/>
            <a:ext cx="497499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Rechte verbindingslijn 1029">
            <a:extLst>
              <a:ext uri="{FF2B5EF4-FFF2-40B4-BE49-F238E27FC236}">
                <a16:creationId xmlns:a16="http://schemas.microsoft.com/office/drawing/2014/main" id="{C113A662-A01D-AD0C-41F5-B4212C3758FA}"/>
              </a:ext>
            </a:extLst>
          </p:cNvPr>
          <p:cNvCxnSpPr>
            <a:cxnSpLocks/>
          </p:cNvCxnSpPr>
          <p:nvPr/>
        </p:nvCxnSpPr>
        <p:spPr>
          <a:xfrm>
            <a:off x="6688749" y="5318656"/>
            <a:ext cx="83526" cy="97736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Rechte verbindingslijn 1033">
            <a:extLst>
              <a:ext uri="{FF2B5EF4-FFF2-40B4-BE49-F238E27FC236}">
                <a16:creationId xmlns:a16="http://schemas.microsoft.com/office/drawing/2014/main" id="{DEE3EE86-805C-19CB-6E7F-415A4012241A}"/>
              </a:ext>
            </a:extLst>
          </p:cNvPr>
          <p:cNvCxnSpPr>
            <a:cxnSpLocks/>
          </p:cNvCxnSpPr>
          <p:nvPr/>
        </p:nvCxnSpPr>
        <p:spPr>
          <a:xfrm>
            <a:off x="6210300" y="6372225"/>
            <a:ext cx="497499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Rechte verbindingslijn 1036">
            <a:extLst>
              <a:ext uri="{FF2B5EF4-FFF2-40B4-BE49-F238E27FC236}">
                <a16:creationId xmlns:a16="http://schemas.microsoft.com/office/drawing/2014/main" id="{8AAE8F79-895B-1630-3807-83CA3D7AAD17}"/>
              </a:ext>
            </a:extLst>
          </p:cNvPr>
          <p:cNvCxnSpPr>
            <a:cxnSpLocks/>
          </p:cNvCxnSpPr>
          <p:nvPr/>
        </p:nvCxnSpPr>
        <p:spPr>
          <a:xfrm flipH="1">
            <a:off x="815820" y="3744554"/>
            <a:ext cx="256510" cy="14164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Rechte verbindingslijn 1039">
            <a:extLst>
              <a:ext uri="{FF2B5EF4-FFF2-40B4-BE49-F238E27FC236}">
                <a16:creationId xmlns:a16="http://schemas.microsoft.com/office/drawing/2014/main" id="{EE030704-088F-934F-760D-6F26E1F6E835}"/>
              </a:ext>
            </a:extLst>
          </p:cNvPr>
          <p:cNvCxnSpPr>
            <a:cxnSpLocks/>
          </p:cNvCxnSpPr>
          <p:nvPr/>
        </p:nvCxnSpPr>
        <p:spPr>
          <a:xfrm>
            <a:off x="695739" y="3896954"/>
            <a:ext cx="120081" cy="28452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Rechte verbindingslijn 1042">
            <a:extLst>
              <a:ext uri="{FF2B5EF4-FFF2-40B4-BE49-F238E27FC236}">
                <a16:creationId xmlns:a16="http://schemas.microsoft.com/office/drawing/2014/main" id="{C592138A-22FB-BFE3-AC2D-F3CD05EDF88C}"/>
              </a:ext>
            </a:extLst>
          </p:cNvPr>
          <p:cNvCxnSpPr>
            <a:cxnSpLocks/>
          </p:cNvCxnSpPr>
          <p:nvPr/>
        </p:nvCxnSpPr>
        <p:spPr>
          <a:xfrm>
            <a:off x="884583" y="4182704"/>
            <a:ext cx="1048992" cy="28452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Rechte verbindingslijn 1045">
            <a:extLst>
              <a:ext uri="{FF2B5EF4-FFF2-40B4-BE49-F238E27FC236}">
                <a16:creationId xmlns:a16="http://schemas.microsoft.com/office/drawing/2014/main" id="{D6A8245E-AB04-4EC1-14D2-A64B68007491}"/>
              </a:ext>
            </a:extLst>
          </p:cNvPr>
          <p:cNvCxnSpPr>
            <a:cxnSpLocks/>
          </p:cNvCxnSpPr>
          <p:nvPr/>
        </p:nvCxnSpPr>
        <p:spPr>
          <a:xfrm flipH="1">
            <a:off x="1905000" y="4543425"/>
            <a:ext cx="68763" cy="40005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Rechte verbindingslijn 1049">
            <a:extLst>
              <a:ext uri="{FF2B5EF4-FFF2-40B4-BE49-F238E27FC236}">
                <a16:creationId xmlns:a16="http://schemas.microsoft.com/office/drawing/2014/main" id="{C057A339-7F60-4FE4-E664-30BB41854C35}"/>
              </a:ext>
            </a:extLst>
          </p:cNvPr>
          <p:cNvCxnSpPr>
            <a:cxnSpLocks/>
          </p:cNvCxnSpPr>
          <p:nvPr/>
        </p:nvCxnSpPr>
        <p:spPr>
          <a:xfrm>
            <a:off x="1945188" y="5029200"/>
            <a:ext cx="502737" cy="28945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Rechte verbindingslijn 1053">
            <a:extLst>
              <a:ext uri="{FF2B5EF4-FFF2-40B4-BE49-F238E27FC236}">
                <a16:creationId xmlns:a16="http://schemas.microsoft.com/office/drawing/2014/main" id="{5B66F85D-316A-5654-4C69-514DBB0BB165}"/>
              </a:ext>
            </a:extLst>
          </p:cNvPr>
          <p:cNvCxnSpPr>
            <a:cxnSpLocks/>
          </p:cNvCxnSpPr>
          <p:nvPr/>
        </p:nvCxnSpPr>
        <p:spPr>
          <a:xfrm>
            <a:off x="2447925" y="5471056"/>
            <a:ext cx="252057" cy="22118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Rechte verbindingslijn 1057">
            <a:extLst>
              <a:ext uri="{FF2B5EF4-FFF2-40B4-BE49-F238E27FC236}">
                <a16:creationId xmlns:a16="http://schemas.microsoft.com/office/drawing/2014/main" id="{866FDEBF-6E08-4F40-3E78-6185290A3153}"/>
              </a:ext>
            </a:extLst>
          </p:cNvPr>
          <p:cNvCxnSpPr>
            <a:cxnSpLocks/>
          </p:cNvCxnSpPr>
          <p:nvPr/>
        </p:nvCxnSpPr>
        <p:spPr>
          <a:xfrm>
            <a:off x="2728557" y="5760512"/>
            <a:ext cx="100368" cy="22118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Rechte verbindingslijn 1061">
            <a:extLst>
              <a:ext uri="{FF2B5EF4-FFF2-40B4-BE49-F238E27FC236}">
                <a16:creationId xmlns:a16="http://schemas.microsoft.com/office/drawing/2014/main" id="{449805D1-13F4-4A8B-E21E-FAFC8F62A036}"/>
              </a:ext>
            </a:extLst>
          </p:cNvPr>
          <p:cNvCxnSpPr>
            <a:cxnSpLocks/>
          </p:cNvCxnSpPr>
          <p:nvPr/>
        </p:nvCxnSpPr>
        <p:spPr>
          <a:xfrm>
            <a:off x="2828925" y="5981700"/>
            <a:ext cx="704850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Rechte verbindingslijn 1066">
            <a:extLst>
              <a:ext uri="{FF2B5EF4-FFF2-40B4-BE49-F238E27FC236}">
                <a16:creationId xmlns:a16="http://schemas.microsoft.com/office/drawing/2014/main" id="{BEDEF9FD-08DB-58FF-B5DC-818BD97360D3}"/>
              </a:ext>
            </a:extLst>
          </p:cNvPr>
          <p:cNvCxnSpPr>
            <a:cxnSpLocks/>
          </p:cNvCxnSpPr>
          <p:nvPr/>
        </p:nvCxnSpPr>
        <p:spPr>
          <a:xfrm flipV="1">
            <a:off x="3533775" y="5774373"/>
            <a:ext cx="552450" cy="18827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02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16 - 17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X</a:t>
            </a:r>
            <a:r>
              <a:rPr lang="nl-NL" sz="2800" b="1" dirty="0">
                <a:solidFill>
                  <a:srgbClr val="FF0000"/>
                </a:solidFill>
              </a:rPr>
              <a:t> Z Y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8EEB6F-5959-DB25-17C3-4D4DB708904B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1E23566-C316-67F9-C582-E38AD6334E62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91578B5-5295-869B-283D-BBBF47DCB31B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>
            <a:extLst>
              <a:ext uri="{FF2B5EF4-FFF2-40B4-BE49-F238E27FC236}">
                <a16:creationId xmlns:a16="http://schemas.microsoft.com/office/drawing/2014/main" id="{ECC11FBE-D5CD-C572-BF51-B202A53EC948}"/>
              </a:ext>
            </a:extLst>
          </p:cNvPr>
          <p:cNvSpPr txBox="1"/>
          <p:nvPr/>
        </p:nvSpPr>
        <p:spPr>
          <a:xfrm>
            <a:off x="8188290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X Y Z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6DFC3F-7362-BD4C-2ECD-59741EF9C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12" y="1464185"/>
            <a:ext cx="6080979" cy="4349116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BD80FB1C-B514-61D1-9AFB-F275D3418BC0}"/>
              </a:ext>
            </a:extLst>
          </p:cNvPr>
          <p:cNvCxnSpPr>
            <a:cxnSpLocks/>
          </p:cNvCxnSpPr>
          <p:nvPr/>
        </p:nvCxnSpPr>
        <p:spPr>
          <a:xfrm flipH="1">
            <a:off x="704850" y="1733550"/>
            <a:ext cx="66675" cy="40005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BB8783E-B436-49E6-3FA5-A94A9825D8D8}"/>
              </a:ext>
            </a:extLst>
          </p:cNvPr>
          <p:cNvCxnSpPr>
            <a:cxnSpLocks/>
          </p:cNvCxnSpPr>
          <p:nvPr/>
        </p:nvCxnSpPr>
        <p:spPr>
          <a:xfrm>
            <a:off x="733425" y="2143125"/>
            <a:ext cx="104775" cy="14287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1CFE7EE-1621-2574-22A7-BBCE86227DE9}"/>
              </a:ext>
            </a:extLst>
          </p:cNvPr>
          <p:cNvCxnSpPr>
            <a:cxnSpLocks/>
          </p:cNvCxnSpPr>
          <p:nvPr/>
        </p:nvCxnSpPr>
        <p:spPr>
          <a:xfrm>
            <a:off x="885825" y="2295525"/>
            <a:ext cx="1190625" cy="49422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AA9AF620-0E95-21A3-4122-D4EF9D9D5B8F}"/>
              </a:ext>
            </a:extLst>
          </p:cNvPr>
          <p:cNvCxnSpPr>
            <a:cxnSpLocks/>
          </p:cNvCxnSpPr>
          <p:nvPr/>
        </p:nvCxnSpPr>
        <p:spPr>
          <a:xfrm>
            <a:off x="2124075" y="2818323"/>
            <a:ext cx="730580" cy="60188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51E73219-4D2D-1BE8-B1BB-3BE39193B4EE}"/>
              </a:ext>
            </a:extLst>
          </p:cNvPr>
          <p:cNvCxnSpPr>
            <a:cxnSpLocks/>
          </p:cNvCxnSpPr>
          <p:nvPr/>
        </p:nvCxnSpPr>
        <p:spPr>
          <a:xfrm>
            <a:off x="2854655" y="3403353"/>
            <a:ext cx="612445" cy="3444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E46D56DC-3ED4-DC90-AD86-0D8F80BDCD3B}"/>
              </a:ext>
            </a:extLst>
          </p:cNvPr>
          <p:cNvCxnSpPr>
            <a:cxnSpLocks/>
          </p:cNvCxnSpPr>
          <p:nvPr/>
        </p:nvCxnSpPr>
        <p:spPr>
          <a:xfrm>
            <a:off x="3467100" y="3437795"/>
            <a:ext cx="295275" cy="27695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357CA47B-71D8-DB94-02AE-CCB78707A63E}"/>
              </a:ext>
            </a:extLst>
          </p:cNvPr>
          <p:cNvCxnSpPr>
            <a:cxnSpLocks/>
          </p:cNvCxnSpPr>
          <p:nvPr/>
        </p:nvCxnSpPr>
        <p:spPr>
          <a:xfrm>
            <a:off x="3829050" y="3749192"/>
            <a:ext cx="1881056" cy="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97E5F0A8-9281-A52B-8AD3-34D272F16785}"/>
              </a:ext>
            </a:extLst>
          </p:cNvPr>
          <p:cNvCxnSpPr>
            <a:cxnSpLocks/>
          </p:cNvCxnSpPr>
          <p:nvPr/>
        </p:nvCxnSpPr>
        <p:spPr>
          <a:xfrm>
            <a:off x="5810250" y="3749192"/>
            <a:ext cx="304800" cy="32750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23787641-9FDA-9902-7800-59F922AB1BEA}"/>
              </a:ext>
            </a:extLst>
          </p:cNvPr>
          <p:cNvCxnSpPr>
            <a:cxnSpLocks/>
          </p:cNvCxnSpPr>
          <p:nvPr/>
        </p:nvCxnSpPr>
        <p:spPr>
          <a:xfrm>
            <a:off x="6253294" y="4171950"/>
            <a:ext cx="385631" cy="132176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33B620A4-82D8-E6D1-105A-D2CFBECDD8ED}"/>
              </a:ext>
            </a:extLst>
          </p:cNvPr>
          <p:cNvCxnSpPr>
            <a:cxnSpLocks/>
          </p:cNvCxnSpPr>
          <p:nvPr/>
        </p:nvCxnSpPr>
        <p:spPr>
          <a:xfrm flipH="1" flipV="1">
            <a:off x="4197680" y="2569975"/>
            <a:ext cx="469570" cy="1179217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BC41AD65-BB06-A1C8-543E-F499AB955F85}"/>
              </a:ext>
            </a:extLst>
          </p:cNvPr>
          <p:cNvCxnSpPr>
            <a:cxnSpLocks/>
          </p:cNvCxnSpPr>
          <p:nvPr/>
        </p:nvCxnSpPr>
        <p:spPr>
          <a:xfrm flipH="1">
            <a:off x="4705350" y="2171700"/>
            <a:ext cx="682955" cy="80962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4EFEEBA6-5118-EFF5-3FED-C7995CE98BBD}"/>
              </a:ext>
            </a:extLst>
          </p:cNvPr>
          <p:cNvCxnSpPr>
            <a:cxnSpLocks/>
          </p:cNvCxnSpPr>
          <p:nvPr/>
        </p:nvCxnSpPr>
        <p:spPr>
          <a:xfrm flipH="1">
            <a:off x="4197680" y="2286000"/>
            <a:ext cx="393370" cy="256636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57">
            <a:extLst>
              <a:ext uri="{FF2B5EF4-FFF2-40B4-BE49-F238E27FC236}">
                <a16:creationId xmlns:a16="http://schemas.microsoft.com/office/drawing/2014/main" id="{CF1C3A8A-AFC4-16CE-64C1-2DFE5C768244}"/>
              </a:ext>
            </a:extLst>
          </p:cNvPr>
          <p:cNvCxnSpPr>
            <a:cxnSpLocks/>
          </p:cNvCxnSpPr>
          <p:nvPr/>
        </p:nvCxnSpPr>
        <p:spPr>
          <a:xfrm>
            <a:off x="5435930" y="2143125"/>
            <a:ext cx="817364" cy="202882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70FFBD9D-E4C4-E239-96A6-31925BF389D3}"/>
              </a:ext>
            </a:extLst>
          </p:cNvPr>
          <p:cNvCxnSpPr>
            <a:cxnSpLocks/>
          </p:cNvCxnSpPr>
          <p:nvPr/>
        </p:nvCxnSpPr>
        <p:spPr>
          <a:xfrm flipH="1">
            <a:off x="6150305" y="4371975"/>
            <a:ext cx="158628" cy="25759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Rechte verbindingslijn 1024">
            <a:extLst>
              <a:ext uri="{FF2B5EF4-FFF2-40B4-BE49-F238E27FC236}">
                <a16:creationId xmlns:a16="http://schemas.microsoft.com/office/drawing/2014/main" id="{F29BBCAA-4749-EA14-6C89-AFAF0C048C85}"/>
              </a:ext>
            </a:extLst>
          </p:cNvPr>
          <p:cNvCxnSpPr>
            <a:cxnSpLocks/>
          </p:cNvCxnSpPr>
          <p:nvPr/>
        </p:nvCxnSpPr>
        <p:spPr>
          <a:xfrm>
            <a:off x="5581650" y="3804737"/>
            <a:ext cx="523875" cy="77720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Rechte verbindingslijn 1030">
            <a:extLst>
              <a:ext uri="{FF2B5EF4-FFF2-40B4-BE49-F238E27FC236}">
                <a16:creationId xmlns:a16="http://schemas.microsoft.com/office/drawing/2014/main" id="{3DF38D84-5E50-2D5B-530F-D6205306C0E0}"/>
              </a:ext>
            </a:extLst>
          </p:cNvPr>
          <p:cNvCxnSpPr>
            <a:cxnSpLocks/>
          </p:cNvCxnSpPr>
          <p:nvPr/>
        </p:nvCxnSpPr>
        <p:spPr>
          <a:xfrm>
            <a:off x="5581650" y="3549167"/>
            <a:ext cx="128456" cy="165583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Rechte verbindingslijn 1035">
            <a:extLst>
              <a:ext uri="{FF2B5EF4-FFF2-40B4-BE49-F238E27FC236}">
                <a16:creationId xmlns:a16="http://schemas.microsoft.com/office/drawing/2014/main" id="{56B407C8-85AD-BF50-79E6-CA3B9969F7F6}"/>
              </a:ext>
            </a:extLst>
          </p:cNvPr>
          <p:cNvCxnSpPr>
            <a:cxnSpLocks/>
          </p:cNvCxnSpPr>
          <p:nvPr/>
        </p:nvCxnSpPr>
        <p:spPr>
          <a:xfrm>
            <a:off x="5102555" y="3576272"/>
            <a:ext cx="128456" cy="165583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Rechte verbindingslijn 1037">
            <a:extLst>
              <a:ext uri="{FF2B5EF4-FFF2-40B4-BE49-F238E27FC236}">
                <a16:creationId xmlns:a16="http://schemas.microsoft.com/office/drawing/2014/main" id="{B47FBB4E-5F2F-A2D3-3374-C3340232B3E0}"/>
              </a:ext>
            </a:extLst>
          </p:cNvPr>
          <p:cNvCxnSpPr>
            <a:cxnSpLocks/>
          </p:cNvCxnSpPr>
          <p:nvPr/>
        </p:nvCxnSpPr>
        <p:spPr>
          <a:xfrm flipV="1">
            <a:off x="5166783" y="3549167"/>
            <a:ext cx="414867" cy="2710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375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CFE3821-60D4-A822-56AB-C7348E0A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57" y="1466679"/>
            <a:ext cx="7449232" cy="441976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17 - Finish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A</a:t>
            </a:r>
            <a:r>
              <a:rPr lang="nl-NL" sz="2800" b="1" dirty="0"/>
              <a:t> B </a:t>
            </a:r>
            <a:r>
              <a:rPr lang="nl-NL" sz="2800" b="1" dirty="0">
                <a:solidFill>
                  <a:srgbClr val="FF0000"/>
                </a:solidFill>
              </a:rPr>
              <a:t>C 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8EEB6F-5959-DB25-17C3-4D4DB708904B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1E23566-C316-67F9-C582-E38AD6334E62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91578B5-5295-869B-283D-BBBF47DCB31B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>
            <a:extLst>
              <a:ext uri="{FF2B5EF4-FFF2-40B4-BE49-F238E27FC236}">
                <a16:creationId xmlns:a16="http://schemas.microsoft.com/office/drawing/2014/main" id="{ECC11FBE-D5CD-C572-BF51-B202A53EC948}"/>
              </a:ext>
            </a:extLst>
          </p:cNvPr>
          <p:cNvSpPr txBox="1"/>
          <p:nvPr/>
        </p:nvSpPr>
        <p:spPr>
          <a:xfrm>
            <a:off x="8188290" y="527020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A</a:t>
            </a:r>
            <a:r>
              <a:rPr lang="nl-NL" sz="2800" b="1" dirty="0"/>
              <a:t> B F </a:t>
            </a:r>
            <a:r>
              <a:rPr lang="nl-NL" sz="2800" b="1" dirty="0">
                <a:solidFill>
                  <a:srgbClr val="FF0000"/>
                </a:solidFill>
              </a:rPr>
              <a:t>B</a:t>
            </a:r>
            <a:r>
              <a:rPr lang="nl-NL" sz="2800" b="1" dirty="0"/>
              <a:t> C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D864DFC-079C-508B-FEE1-86E8F17B1942}"/>
              </a:ext>
            </a:extLst>
          </p:cNvPr>
          <p:cNvSpPr/>
          <p:nvPr/>
        </p:nvSpPr>
        <p:spPr>
          <a:xfrm>
            <a:off x="10094529" y="5290081"/>
            <a:ext cx="532886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73A7B4D-586F-B494-F8C1-AD2A545016E3}"/>
              </a:ext>
            </a:extLst>
          </p:cNvPr>
          <p:cNvCxnSpPr>
            <a:cxnSpLocks/>
          </p:cNvCxnSpPr>
          <p:nvPr/>
        </p:nvCxnSpPr>
        <p:spPr>
          <a:xfrm>
            <a:off x="885825" y="4746983"/>
            <a:ext cx="133350" cy="37746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EF90F6D-9557-7271-8553-C5021A9D35C4}"/>
              </a:ext>
            </a:extLst>
          </p:cNvPr>
          <p:cNvCxnSpPr>
            <a:cxnSpLocks/>
          </p:cNvCxnSpPr>
          <p:nvPr/>
        </p:nvCxnSpPr>
        <p:spPr>
          <a:xfrm flipV="1">
            <a:off x="1028700" y="5057775"/>
            <a:ext cx="704850" cy="14575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D1E58AE-21D1-B4F3-D315-854147A59C20}"/>
              </a:ext>
            </a:extLst>
          </p:cNvPr>
          <p:cNvCxnSpPr>
            <a:cxnSpLocks/>
          </p:cNvCxnSpPr>
          <p:nvPr/>
        </p:nvCxnSpPr>
        <p:spPr>
          <a:xfrm>
            <a:off x="1724025" y="5114925"/>
            <a:ext cx="152400" cy="48577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33935108-4086-806B-5236-0289D17517DC}"/>
              </a:ext>
            </a:extLst>
          </p:cNvPr>
          <p:cNvCxnSpPr>
            <a:cxnSpLocks/>
          </p:cNvCxnSpPr>
          <p:nvPr/>
        </p:nvCxnSpPr>
        <p:spPr>
          <a:xfrm>
            <a:off x="1876425" y="5648325"/>
            <a:ext cx="1285875" cy="4762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3EBAEB7A-BB9D-C442-C7A0-94F04DC8C49E}"/>
              </a:ext>
            </a:extLst>
          </p:cNvPr>
          <p:cNvCxnSpPr>
            <a:cxnSpLocks/>
          </p:cNvCxnSpPr>
          <p:nvPr/>
        </p:nvCxnSpPr>
        <p:spPr>
          <a:xfrm flipV="1">
            <a:off x="3248025" y="5315121"/>
            <a:ext cx="0" cy="40210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7D83FF42-5724-038E-12CD-9837A65EF61C}"/>
              </a:ext>
            </a:extLst>
          </p:cNvPr>
          <p:cNvCxnSpPr>
            <a:cxnSpLocks/>
          </p:cNvCxnSpPr>
          <p:nvPr/>
        </p:nvCxnSpPr>
        <p:spPr>
          <a:xfrm flipV="1">
            <a:off x="3314700" y="5124450"/>
            <a:ext cx="1767840" cy="19067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AB324C38-3140-D16E-8BBC-81B1C4AE082D}"/>
              </a:ext>
            </a:extLst>
          </p:cNvPr>
          <p:cNvCxnSpPr>
            <a:cxnSpLocks/>
          </p:cNvCxnSpPr>
          <p:nvPr/>
        </p:nvCxnSpPr>
        <p:spPr>
          <a:xfrm>
            <a:off x="5135880" y="5114925"/>
            <a:ext cx="495300" cy="17515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06B04DCE-BF14-CE00-463E-5D0CC7328575}"/>
              </a:ext>
            </a:extLst>
          </p:cNvPr>
          <p:cNvCxnSpPr>
            <a:cxnSpLocks/>
          </p:cNvCxnSpPr>
          <p:nvPr/>
        </p:nvCxnSpPr>
        <p:spPr>
          <a:xfrm flipV="1">
            <a:off x="5646420" y="3550920"/>
            <a:ext cx="822960" cy="171928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4CFE103E-6B33-1B16-5783-3600D6415C71}"/>
              </a:ext>
            </a:extLst>
          </p:cNvPr>
          <p:cNvCxnSpPr>
            <a:cxnSpLocks/>
          </p:cNvCxnSpPr>
          <p:nvPr/>
        </p:nvCxnSpPr>
        <p:spPr>
          <a:xfrm flipV="1">
            <a:off x="6659880" y="3345180"/>
            <a:ext cx="815340" cy="15240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E77D2807-4DAB-C80E-E740-80C592B99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327" y="2930248"/>
            <a:ext cx="2110923" cy="1714649"/>
          </a:xfrm>
          <a:prstGeom prst="rect">
            <a:avLst/>
          </a:prstGeom>
        </p:spPr>
      </p:pic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DDAEC3DF-7AFE-C583-BEC9-41FBE3154F6D}"/>
              </a:ext>
            </a:extLst>
          </p:cNvPr>
          <p:cNvCxnSpPr>
            <a:cxnSpLocks/>
          </p:cNvCxnSpPr>
          <p:nvPr/>
        </p:nvCxnSpPr>
        <p:spPr>
          <a:xfrm flipV="1">
            <a:off x="6669405" y="1815587"/>
            <a:ext cx="725552" cy="1529593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>
            <a:extLst>
              <a:ext uri="{FF2B5EF4-FFF2-40B4-BE49-F238E27FC236}">
                <a16:creationId xmlns:a16="http://schemas.microsoft.com/office/drawing/2014/main" id="{B3F73F66-8FCD-E06C-AF80-AA49B6DFFFE2}"/>
              </a:ext>
            </a:extLst>
          </p:cNvPr>
          <p:cNvCxnSpPr>
            <a:cxnSpLocks/>
          </p:cNvCxnSpPr>
          <p:nvPr/>
        </p:nvCxnSpPr>
        <p:spPr>
          <a:xfrm flipV="1">
            <a:off x="6488430" y="1607504"/>
            <a:ext cx="925577" cy="1890076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Rechte verbindingslijn 1023">
            <a:extLst>
              <a:ext uri="{FF2B5EF4-FFF2-40B4-BE49-F238E27FC236}">
                <a16:creationId xmlns:a16="http://schemas.microsoft.com/office/drawing/2014/main" id="{8E41E5A5-07B1-F8B6-8D45-AE3A76224AD3}"/>
              </a:ext>
            </a:extLst>
          </p:cNvPr>
          <p:cNvCxnSpPr>
            <a:cxnSpLocks/>
          </p:cNvCxnSpPr>
          <p:nvPr/>
        </p:nvCxnSpPr>
        <p:spPr>
          <a:xfrm flipV="1">
            <a:off x="5803456" y="3638405"/>
            <a:ext cx="716599" cy="1651676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Rechte verbindingslijn 1027">
            <a:extLst>
              <a:ext uri="{FF2B5EF4-FFF2-40B4-BE49-F238E27FC236}">
                <a16:creationId xmlns:a16="http://schemas.microsoft.com/office/drawing/2014/main" id="{8932BC58-C76B-45C9-97C1-9DB08ADFD7A5}"/>
              </a:ext>
            </a:extLst>
          </p:cNvPr>
          <p:cNvCxnSpPr>
            <a:cxnSpLocks/>
          </p:cNvCxnSpPr>
          <p:nvPr/>
        </p:nvCxnSpPr>
        <p:spPr>
          <a:xfrm>
            <a:off x="5774881" y="5348991"/>
            <a:ext cx="358299" cy="174125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Rechte verbindingslijn 1031">
            <a:extLst>
              <a:ext uri="{FF2B5EF4-FFF2-40B4-BE49-F238E27FC236}">
                <a16:creationId xmlns:a16="http://schemas.microsoft.com/office/drawing/2014/main" id="{BFCC66E7-C39C-D704-A375-E5AD2780AB01}"/>
              </a:ext>
            </a:extLst>
          </p:cNvPr>
          <p:cNvCxnSpPr>
            <a:cxnSpLocks/>
          </p:cNvCxnSpPr>
          <p:nvPr/>
        </p:nvCxnSpPr>
        <p:spPr>
          <a:xfrm flipV="1">
            <a:off x="6153090" y="4663947"/>
            <a:ext cx="1699687" cy="936924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Rechte verbindingslijn 1034">
            <a:extLst>
              <a:ext uri="{FF2B5EF4-FFF2-40B4-BE49-F238E27FC236}">
                <a16:creationId xmlns:a16="http://schemas.microsoft.com/office/drawing/2014/main" id="{606A5CAD-6910-6DE2-D32F-4AB25E57B3B3}"/>
              </a:ext>
            </a:extLst>
          </p:cNvPr>
          <p:cNvCxnSpPr>
            <a:cxnSpLocks/>
          </p:cNvCxnSpPr>
          <p:nvPr/>
        </p:nvCxnSpPr>
        <p:spPr>
          <a:xfrm flipH="1" flipV="1">
            <a:off x="7292892" y="3472132"/>
            <a:ext cx="496653" cy="108081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5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Uitslag tourklasse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BE0E283-D7FA-093A-E81D-62FA380C8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03" y="1635499"/>
            <a:ext cx="4908320" cy="39721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FB468B-C9AF-4D6F-BFEB-97B3018FB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820" y="1635498"/>
            <a:ext cx="5314526" cy="39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09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/>
              <a:t>Uitslag sportklasse</a:t>
            </a:r>
            <a:endParaRPr lang="nl-NL" dirty="0"/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199BE9E-99B6-149A-F5B3-DBB53736B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6" y="1238744"/>
            <a:ext cx="4953663" cy="55409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06021AE-B34B-EFB8-9678-EB8DF8C1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829" y="1238744"/>
            <a:ext cx="4953663" cy="46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1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Volgende DHRC activiteiten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8D05930E-01DB-49F0-9755-6F36551C209B}"/>
              </a:ext>
            </a:extLst>
          </p:cNvPr>
          <p:cNvSpPr txBox="1">
            <a:spLocks/>
          </p:cNvSpPr>
          <p:nvPr/>
        </p:nvSpPr>
        <p:spPr>
          <a:xfrm>
            <a:off x="812801" y="1524244"/>
            <a:ext cx="10850464" cy="4866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dirty="0"/>
              <a:t>KLIPIII 30-9-2023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dirty="0"/>
              <a:t>KLIPIV 28-10-2023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dirty="0"/>
              <a:t>Rallyhappening 9 en 10-12-2023 – alleen voor leden!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dirty="0"/>
              <a:t>Dus: word lid!</a:t>
            </a:r>
          </a:p>
        </p:txBody>
      </p:sp>
    </p:spTree>
    <p:extLst>
      <p:ext uri="{BB962C8B-B14F-4D97-AF65-F5344CB8AC3E}">
        <p14:creationId xmlns:p14="http://schemas.microsoft.com/office/powerpoint/2010/main" val="42258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Tourklasse</a:t>
            </a:r>
            <a:r>
              <a:rPr lang="nl-NL" dirty="0"/>
              <a:t> 1 - 2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5124669"/>
            <a:ext cx="255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E </a:t>
            </a:r>
            <a:r>
              <a:rPr lang="nl-NL" sz="2800" b="1" dirty="0">
                <a:solidFill>
                  <a:srgbClr val="FF0000"/>
                </a:solidFill>
              </a:rPr>
              <a:t>G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0000"/>
                </a:solidFill>
              </a:rPr>
              <a:t>D</a:t>
            </a:r>
            <a:r>
              <a:rPr lang="nl-NL" sz="2800" b="1" dirty="0"/>
              <a:t> H D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8062CE0D-E744-9B64-FBF0-099700CE33B0}"/>
              </a:ext>
            </a:extLst>
          </p:cNvPr>
          <p:cNvSpPr/>
          <p:nvPr/>
        </p:nvSpPr>
        <p:spPr>
          <a:xfrm>
            <a:off x="9395892" y="5134090"/>
            <a:ext cx="1231674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FBC148F-D4B5-1AC0-F722-48293E99C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6" y="1464184"/>
            <a:ext cx="7462630" cy="5029917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75238AD-6D32-D0EB-6EC1-77FD480CDC06}"/>
              </a:ext>
            </a:extLst>
          </p:cNvPr>
          <p:cNvCxnSpPr>
            <a:cxnSpLocks/>
          </p:cNvCxnSpPr>
          <p:nvPr/>
        </p:nvCxnSpPr>
        <p:spPr>
          <a:xfrm>
            <a:off x="1315620" y="4429742"/>
            <a:ext cx="914400" cy="30791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4399AD60-0F61-8CA0-E089-0115636F798C}"/>
              </a:ext>
            </a:extLst>
          </p:cNvPr>
          <p:cNvCxnSpPr>
            <a:cxnSpLocks/>
          </p:cNvCxnSpPr>
          <p:nvPr/>
        </p:nvCxnSpPr>
        <p:spPr>
          <a:xfrm flipV="1">
            <a:off x="2248682" y="3280315"/>
            <a:ext cx="1110338" cy="145733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A933A142-7C2B-3770-DC04-635282A6A2C1}"/>
              </a:ext>
            </a:extLst>
          </p:cNvPr>
          <p:cNvCxnSpPr>
            <a:cxnSpLocks/>
          </p:cNvCxnSpPr>
          <p:nvPr/>
        </p:nvCxnSpPr>
        <p:spPr>
          <a:xfrm flipH="1" flipV="1">
            <a:off x="3087869" y="3079100"/>
            <a:ext cx="271151" cy="16389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49028BAE-2F0A-C1A1-8110-40BFEBC0699C}"/>
              </a:ext>
            </a:extLst>
          </p:cNvPr>
          <p:cNvCxnSpPr>
            <a:cxnSpLocks/>
          </p:cNvCxnSpPr>
          <p:nvPr/>
        </p:nvCxnSpPr>
        <p:spPr>
          <a:xfrm flipH="1" flipV="1">
            <a:off x="2927994" y="3161045"/>
            <a:ext cx="1811976" cy="134564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jl: gekromd rechts 30">
            <a:extLst>
              <a:ext uri="{FF2B5EF4-FFF2-40B4-BE49-F238E27FC236}">
                <a16:creationId xmlns:a16="http://schemas.microsoft.com/office/drawing/2014/main" id="{9290849A-77C2-CD46-0AC3-19CD7D72A19F}"/>
              </a:ext>
            </a:extLst>
          </p:cNvPr>
          <p:cNvSpPr/>
          <p:nvPr/>
        </p:nvSpPr>
        <p:spPr>
          <a:xfrm rot="2284762">
            <a:off x="2534909" y="2589316"/>
            <a:ext cx="713509" cy="110613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8EA55EDA-6FE2-CCDA-5435-082709FCB6AE}"/>
              </a:ext>
            </a:extLst>
          </p:cNvPr>
          <p:cNvCxnSpPr>
            <a:cxnSpLocks/>
          </p:cNvCxnSpPr>
          <p:nvPr/>
        </p:nvCxnSpPr>
        <p:spPr>
          <a:xfrm flipH="1" flipV="1">
            <a:off x="4739970" y="4506686"/>
            <a:ext cx="679312" cy="65314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5AD902FF-20FA-2FD7-B4E6-33969F6896A7}"/>
              </a:ext>
            </a:extLst>
          </p:cNvPr>
          <p:cNvCxnSpPr>
            <a:cxnSpLocks/>
          </p:cNvCxnSpPr>
          <p:nvPr/>
        </p:nvCxnSpPr>
        <p:spPr>
          <a:xfrm flipH="1" flipV="1">
            <a:off x="5419282" y="5159829"/>
            <a:ext cx="290824" cy="69046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0B70B864-40CD-6B98-E806-9F532E6C6E49}"/>
              </a:ext>
            </a:extLst>
          </p:cNvPr>
          <p:cNvCxnSpPr>
            <a:cxnSpLocks/>
          </p:cNvCxnSpPr>
          <p:nvPr/>
        </p:nvCxnSpPr>
        <p:spPr>
          <a:xfrm flipH="1">
            <a:off x="5709281" y="4746983"/>
            <a:ext cx="1652572" cy="110331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CFCD51C5-3F61-5F53-A72B-E6AC718238AB}"/>
              </a:ext>
            </a:extLst>
          </p:cNvPr>
          <p:cNvCxnSpPr>
            <a:cxnSpLocks/>
          </p:cNvCxnSpPr>
          <p:nvPr/>
        </p:nvCxnSpPr>
        <p:spPr>
          <a:xfrm>
            <a:off x="7100596" y="3900196"/>
            <a:ext cx="261257" cy="83745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0D58CA26-EAAB-307F-4EAC-46039B05AB72}"/>
              </a:ext>
            </a:extLst>
          </p:cNvPr>
          <p:cNvCxnSpPr>
            <a:cxnSpLocks/>
          </p:cNvCxnSpPr>
          <p:nvPr/>
        </p:nvCxnSpPr>
        <p:spPr>
          <a:xfrm flipH="1">
            <a:off x="7100596" y="3722914"/>
            <a:ext cx="489840" cy="17728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98ACF214-DF06-7569-0CCD-AD8A399662A3}"/>
              </a:ext>
            </a:extLst>
          </p:cNvPr>
          <p:cNvCxnSpPr>
            <a:cxnSpLocks/>
          </p:cNvCxnSpPr>
          <p:nvPr/>
        </p:nvCxnSpPr>
        <p:spPr>
          <a:xfrm flipH="1" flipV="1">
            <a:off x="7609098" y="3722913"/>
            <a:ext cx="47958" cy="39073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>
            <a:extLst>
              <a:ext uri="{FF2B5EF4-FFF2-40B4-BE49-F238E27FC236}">
                <a16:creationId xmlns:a16="http://schemas.microsoft.com/office/drawing/2014/main" id="{43AD2082-8FAA-0C6A-70BE-AE08EE5A52BA}"/>
              </a:ext>
            </a:extLst>
          </p:cNvPr>
          <p:cNvCxnSpPr>
            <a:cxnSpLocks/>
          </p:cNvCxnSpPr>
          <p:nvPr/>
        </p:nvCxnSpPr>
        <p:spPr>
          <a:xfrm flipH="1">
            <a:off x="7675718" y="3833865"/>
            <a:ext cx="611163" cy="34624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3465C89A-B4A7-C838-1A65-C6168E7DC5C8}"/>
              </a:ext>
            </a:extLst>
          </p:cNvPr>
          <p:cNvSpPr txBox="1"/>
          <p:nvPr/>
        </p:nvSpPr>
        <p:spPr>
          <a:xfrm>
            <a:off x="8286881" y="2641216"/>
            <a:ext cx="391183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Opmerking: Bij de SLS dien je bij </a:t>
            </a:r>
            <a:r>
              <a:rPr lang="nl-NL" sz="2400" dirty="0" err="1"/>
              <a:t>TC’s</a:t>
            </a:r>
            <a:r>
              <a:rPr lang="nl-NL" sz="2400" dirty="0"/>
              <a:t> de vlaggetjes aan te doen vanuit de punt van de vlag. </a:t>
            </a:r>
          </a:p>
          <a:p>
            <a:endParaRPr lang="nl-NL" sz="28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5471884-8A38-2F42-7901-0B8913FD2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343" y="3722913"/>
            <a:ext cx="495343" cy="937341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5DFAE62D-580B-D2E4-6649-F25890709302}"/>
              </a:ext>
            </a:extLst>
          </p:cNvPr>
          <p:cNvCxnSpPr/>
          <p:nvPr/>
        </p:nvCxnSpPr>
        <p:spPr>
          <a:xfrm flipH="1">
            <a:off x="9569686" y="4191583"/>
            <a:ext cx="828413" cy="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548237-36BE-E700-A892-DDF3F6B40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57" y="1309959"/>
            <a:ext cx="3902561" cy="504781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Sportklasse</a:t>
            </a:r>
            <a:r>
              <a:rPr lang="nl-NL" dirty="0"/>
              <a:t> 1 - 2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E </a:t>
            </a:r>
            <a:r>
              <a:rPr lang="nl-NL" sz="2800" b="1" dirty="0">
                <a:solidFill>
                  <a:srgbClr val="FF0000"/>
                </a:solidFill>
              </a:rPr>
              <a:t>G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0000"/>
                </a:solidFill>
              </a:rPr>
              <a:t>D</a:t>
            </a:r>
            <a:r>
              <a:rPr lang="nl-NL" sz="2800" b="1" dirty="0"/>
              <a:t> H D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8062CE0D-E744-9B64-FBF0-099700CE33B0}"/>
              </a:ext>
            </a:extLst>
          </p:cNvPr>
          <p:cNvSpPr/>
          <p:nvPr/>
        </p:nvSpPr>
        <p:spPr>
          <a:xfrm>
            <a:off x="9395892" y="4756404"/>
            <a:ext cx="1231674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4399AD60-0F61-8CA0-E089-0115636F798C}"/>
              </a:ext>
            </a:extLst>
          </p:cNvPr>
          <p:cNvCxnSpPr>
            <a:cxnSpLocks/>
          </p:cNvCxnSpPr>
          <p:nvPr/>
        </p:nvCxnSpPr>
        <p:spPr>
          <a:xfrm flipV="1">
            <a:off x="493439" y="2372301"/>
            <a:ext cx="510413" cy="66898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A933A142-7C2B-3770-DC04-635282A6A2C1}"/>
              </a:ext>
            </a:extLst>
          </p:cNvPr>
          <p:cNvCxnSpPr>
            <a:cxnSpLocks/>
          </p:cNvCxnSpPr>
          <p:nvPr/>
        </p:nvCxnSpPr>
        <p:spPr>
          <a:xfrm flipH="1" flipV="1">
            <a:off x="864704" y="2190913"/>
            <a:ext cx="184909" cy="8194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49028BAE-2F0A-C1A1-8110-40BFEBC0699C}"/>
              </a:ext>
            </a:extLst>
          </p:cNvPr>
          <p:cNvCxnSpPr>
            <a:cxnSpLocks/>
          </p:cNvCxnSpPr>
          <p:nvPr/>
        </p:nvCxnSpPr>
        <p:spPr>
          <a:xfrm flipH="1" flipV="1">
            <a:off x="743293" y="2247166"/>
            <a:ext cx="1269352" cy="91347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8EA55EDA-6FE2-CCDA-5435-082709FCB6AE}"/>
              </a:ext>
            </a:extLst>
          </p:cNvPr>
          <p:cNvCxnSpPr>
            <a:cxnSpLocks/>
          </p:cNvCxnSpPr>
          <p:nvPr/>
        </p:nvCxnSpPr>
        <p:spPr>
          <a:xfrm flipH="1" flipV="1">
            <a:off x="1996951" y="3178290"/>
            <a:ext cx="509086" cy="42599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5AD902FF-20FA-2FD7-B4E6-33969F6896A7}"/>
              </a:ext>
            </a:extLst>
          </p:cNvPr>
          <p:cNvCxnSpPr>
            <a:cxnSpLocks/>
          </p:cNvCxnSpPr>
          <p:nvPr/>
        </p:nvCxnSpPr>
        <p:spPr>
          <a:xfrm flipH="1" flipV="1">
            <a:off x="2496460" y="3604284"/>
            <a:ext cx="227005" cy="57583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0B70B864-40CD-6B98-E806-9F532E6C6E49}"/>
              </a:ext>
            </a:extLst>
          </p:cNvPr>
          <p:cNvCxnSpPr>
            <a:cxnSpLocks/>
          </p:cNvCxnSpPr>
          <p:nvPr/>
        </p:nvCxnSpPr>
        <p:spPr>
          <a:xfrm flipH="1">
            <a:off x="2753282" y="3361470"/>
            <a:ext cx="1194949" cy="74574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CFCD51C5-3F61-5F53-A72B-E6AC718238AB}"/>
              </a:ext>
            </a:extLst>
          </p:cNvPr>
          <p:cNvCxnSpPr>
            <a:cxnSpLocks/>
          </p:cNvCxnSpPr>
          <p:nvPr/>
        </p:nvCxnSpPr>
        <p:spPr>
          <a:xfrm>
            <a:off x="3716791" y="2749002"/>
            <a:ext cx="231440" cy="61246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0D58CA26-EAAB-307F-4EAC-46039B05AB72}"/>
              </a:ext>
            </a:extLst>
          </p:cNvPr>
          <p:cNvCxnSpPr>
            <a:cxnSpLocks/>
          </p:cNvCxnSpPr>
          <p:nvPr/>
        </p:nvCxnSpPr>
        <p:spPr>
          <a:xfrm flipH="1">
            <a:off x="3712934" y="2657344"/>
            <a:ext cx="352170" cy="10077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98ACF214-DF06-7569-0CCD-AD8A399662A3}"/>
              </a:ext>
            </a:extLst>
          </p:cNvPr>
          <p:cNvCxnSpPr>
            <a:cxnSpLocks/>
          </p:cNvCxnSpPr>
          <p:nvPr/>
        </p:nvCxnSpPr>
        <p:spPr>
          <a:xfrm flipH="1" flipV="1">
            <a:off x="4099561" y="2650545"/>
            <a:ext cx="26861" cy="27155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>
            <a:extLst>
              <a:ext uri="{FF2B5EF4-FFF2-40B4-BE49-F238E27FC236}">
                <a16:creationId xmlns:a16="http://schemas.microsoft.com/office/drawing/2014/main" id="{43AD2082-8FAA-0C6A-70BE-AE08EE5A52BA}"/>
              </a:ext>
            </a:extLst>
          </p:cNvPr>
          <p:cNvCxnSpPr>
            <a:cxnSpLocks/>
          </p:cNvCxnSpPr>
          <p:nvPr/>
        </p:nvCxnSpPr>
        <p:spPr>
          <a:xfrm flipH="1">
            <a:off x="4160879" y="2613199"/>
            <a:ext cx="611163" cy="34624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6C25469E-DBB7-9163-E3FD-DF6A492B983A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B6463843-DA90-2644-8C89-A8FD970BF22C}"/>
              </a:ext>
            </a:extLst>
          </p:cNvPr>
          <p:cNvSpPr txBox="1"/>
          <p:nvPr/>
        </p:nvSpPr>
        <p:spPr>
          <a:xfrm>
            <a:off x="8193362" y="5327074"/>
            <a:ext cx="39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E </a:t>
            </a:r>
            <a:r>
              <a:rPr lang="nl-NL" sz="2800" b="1" dirty="0">
                <a:solidFill>
                  <a:srgbClr val="FF0000"/>
                </a:solidFill>
              </a:rPr>
              <a:t>G D</a:t>
            </a:r>
            <a:r>
              <a:rPr lang="nl-NL" sz="2800" b="1" dirty="0"/>
              <a:t> F G H D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2A35A4B-6634-A17E-EF9E-2C0D898EFFC6}"/>
              </a:ext>
            </a:extLst>
          </p:cNvPr>
          <p:cNvSpPr/>
          <p:nvPr/>
        </p:nvSpPr>
        <p:spPr>
          <a:xfrm>
            <a:off x="9531627" y="5336495"/>
            <a:ext cx="1749286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D3945024-125A-733E-42C2-A7569D23EEBE}"/>
              </a:ext>
            </a:extLst>
          </p:cNvPr>
          <p:cNvSpPr/>
          <p:nvPr/>
        </p:nvSpPr>
        <p:spPr>
          <a:xfrm rot="6405728">
            <a:off x="2482545" y="3472697"/>
            <a:ext cx="509086" cy="2011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: rechts 26">
            <a:extLst>
              <a:ext uri="{FF2B5EF4-FFF2-40B4-BE49-F238E27FC236}">
                <a16:creationId xmlns:a16="http://schemas.microsoft.com/office/drawing/2014/main" id="{E92E4FCD-E8D1-667D-0C28-8DAE5FAABB15}"/>
              </a:ext>
            </a:extLst>
          </p:cNvPr>
          <p:cNvSpPr/>
          <p:nvPr/>
        </p:nvSpPr>
        <p:spPr>
          <a:xfrm rot="18299020">
            <a:off x="2236213" y="4347974"/>
            <a:ext cx="509086" cy="2011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DCCE467F-5B6C-FC98-CE77-431CA6292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755" y="2959448"/>
            <a:ext cx="1961540" cy="3274919"/>
          </a:xfrm>
          <a:prstGeom prst="rect">
            <a:avLst/>
          </a:prstGeom>
        </p:spPr>
      </p:pic>
      <p:sp>
        <p:nvSpPr>
          <p:cNvPr id="30" name="Pijl: rechts 29">
            <a:extLst>
              <a:ext uri="{FF2B5EF4-FFF2-40B4-BE49-F238E27FC236}">
                <a16:creationId xmlns:a16="http://schemas.microsoft.com/office/drawing/2014/main" id="{A61C1771-7BE9-B5AA-9F8B-0D247B159287}"/>
              </a:ext>
            </a:extLst>
          </p:cNvPr>
          <p:cNvSpPr/>
          <p:nvPr/>
        </p:nvSpPr>
        <p:spPr>
          <a:xfrm rot="4221713">
            <a:off x="5790389" y="3773382"/>
            <a:ext cx="509086" cy="2011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0D8694CB-CC5E-163F-62CD-E4F79D57AC87}"/>
              </a:ext>
            </a:extLst>
          </p:cNvPr>
          <p:cNvCxnSpPr>
            <a:cxnSpLocks/>
          </p:cNvCxnSpPr>
          <p:nvPr/>
        </p:nvCxnSpPr>
        <p:spPr>
          <a:xfrm flipH="1">
            <a:off x="2227984" y="3991868"/>
            <a:ext cx="339370" cy="115344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9E4FBD05-076C-5D10-EA11-A071B072B459}"/>
              </a:ext>
            </a:extLst>
          </p:cNvPr>
          <p:cNvCxnSpPr>
            <a:cxnSpLocks/>
          </p:cNvCxnSpPr>
          <p:nvPr/>
        </p:nvCxnSpPr>
        <p:spPr>
          <a:xfrm>
            <a:off x="2209742" y="4147526"/>
            <a:ext cx="0" cy="599457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F93CF894-7361-516C-5FDB-EE9FA510319D}"/>
              </a:ext>
            </a:extLst>
          </p:cNvPr>
          <p:cNvCxnSpPr>
            <a:cxnSpLocks/>
          </p:cNvCxnSpPr>
          <p:nvPr/>
        </p:nvCxnSpPr>
        <p:spPr>
          <a:xfrm flipH="1">
            <a:off x="1848678" y="4756404"/>
            <a:ext cx="258418" cy="100803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A172FE96-A8D2-E4DE-7D29-B5D2708BC961}"/>
              </a:ext>
            </a:extLst>
          </p:cNvPr>
          <p:cNvCxnSpPr>
            <a:cxnSpLocks/>
          </p:cNvCxnSpPr>
          <p:nvPr/>
        </p:nvCxnSpPr>
        <p:spPr>
          <a:xfrm flipH="1">
            <a:off x="1719470" y="4891011"/>
            <a:ext cx="129208" cy="197824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D9EB3FF7-1EB1-E5A7-3D19-9F5BE19272FA}"/>
              </a:ext>
            </a:extLst>
          </p:cNvPr>
          <p:cNvCxnSpPr>
            <a:cxnSpLocks/>
          </p:cNvCxnSpPr>
          <p:nvPr/>
        </p:nvCxnSpPr>
        <p:spPr>
          <a:xfrm>
            <a:off x="1719470" y="5088835"/>
            <a:ext cx="0" cy="238239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75F8D28E-7D6A-C80C-8F0D-07A1808AFFA7}"/>
              </a:ext>
            </a:extLst>
          </p:cNvPr>
          <p:cNvCxnSpPr>
            <a:cxnSpLocks/>
          </p:cNvCxnSpPr>
          <p:nvPr/>
        </p:nvCxnSpPr>
        <p:spPr>
          <a:xfrm>
            <a:off x="1653209" y="5439747"/>
            <a:ext cx="0" cy="238239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5DD989BA-C1FB-158E-65D9-D4E8E27F720B}"/>
              </a:ext>
            </a:extLst>
          </p:cNvPr>
          <p:cNvCxnSpPr>
            <a:cxnSpLocks/>
          </p:cNvCxnSpPr>
          <p:nvPr/>
        </p:nvCxnSpPr>
        <p:spPr>
          <a:xfrm>
            <a:off x="1302026" y="5754757"/>
            <a:ext cx="1977887" cy="104958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57">
            <a:extLst>
              <a:ext uri="{FF2B5EF4-FFF2-40B4-BE49-F238E27FC236}">
                <a16:creationId xmlns:a16="http://schemas.microsoft.com/office/drawing/2014/main" id="{9A9C7C8C-A72C-26F6-D83B-54E3D4EEBB83}"/>
              </a:ext>
            </a:extLst>
          </p:cNvPr>
          <p:cNvCxnSpPr>
            <a:cxnSpLocks/>
          </p:cNvCxnSpPr>
          <p:nvPr/>
        </p:nvCxnSpPr>
        <p:spPr>
          <a:xfrm flipH="1" flipV="1">
            <a:off x="2719118" y="4182343"/>
            <a:ext cx="513493" cy="1506812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>
            <a:extLst>
              <a:ext uri="{FF2B5EF4-FFF2-40B4-BE49-F238E27FC236}">
                <a16:creationId xmlns:a16="http://schemas.microsoft.com/office/drawing/2014/main" id="{636B664C-C7CE-E589-1CCF-A84317DFA17E}"/>
              </a:ext>
            </a:extLst>
          </p:cNvPr>
          <p:cNvCxnSpPr>
            <a:cxnSpLocks/>
          </p:cNvCxnSpPr>
          <p:nvPr/>
        </p:nvCxnSpPr>
        <p:spPr>
          <a:xfrm flipV="1">
            <a:off x="6292274" y="3295868"/>
            <a:ext cx="9135" cy="753672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Rechte verbindingslijn 1023">
            <a:extLst>
              <a:ext uri="{FF2B5EF4-FFF2-40B4-BE49-F238E27FC236}">
                <a16:creationId xmlns:a16="http://schemas.microsoft.com/office/drawing/2014/main" id="{54C5F239-EEDB-7746-322C-8C66D64645CA}"/>
              </a:ext>
            </a:extLst>
          </p:cNvPr>
          <p:cNvCxnSpPr>
            <a:cxnSpLocks/>
          </p:cNvCxnSpPr>
          <p:nvPr/>
        </p:nvCxnSpPr>
        <p:spPr>
          <a:xfrm flipH="1">
            <a:off x="5396972" y="4162184"/>
            <a:ext cx="828253" cy="0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Rechte verbindingslijn 1027">
            <a:extLst>
              <a:ext uri="{FF2B5EF4-FFF2-40B4-BE49-F238E27FC236}">
                <a16:creationId xmlns:a16="http://schemas.microsoft.com/office/drawing/2014/main" id="{EE048E94-3E58-2CE6-F005-5CB25014C03E}"/>
              </a:ext>
            </a:extLst>
          </p:cNvPr>
          <p:cNvCxnSpPr>
            <a:cxnSpLocks/>
          </p:cNvCxnSpPr>
          <p:nvPr/>
        </p:nvCxnSpPr>
        <p:spPr>
          <a:xfrm flipH="1" flipV="1">
            <a:off x="5360531" y="4284767"/>
            <a:ext cx="1835399" cy="7851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7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2 - 3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74B49D-3655-6DF6-74E8-FDE01EE2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58" y="1464185"/>
            <a:ext cx="3380482" cy="5296089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3951567-8577-28E5-0716-34A3BC3EEF8B}"/>
              </a:ext>
            </a:extLst>
          </p:cNvPr>
          <p:cNvCxnSpPr>
            <a:cxnSpLocks/>
          </p:cNvCxnSpPr>
          <p:nvPr/>
        </p:nvCxnSpPr>
        <p:spPr>
          <a:xfrm flipV="1">
            <a:off x="1341783" y="2013462"/>
            <a:ext cx="934278" cy="52669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3774C69-7103-D679-2623-85DEA8D11D8E}"/>
              </a:ext>
            </a:extLst>
          </p:cNvPr>
          <p:cNvCxnSpPr>
            <a:cxnSpLocks/>
          </p:cNvCxnSpPr>
          <p:nvPr/>
        </p:nvCxnSpPr>
        <p:spPr>
          <a:xfrm flipV="1">
            <a:off x="1928191" y="2052700"/>
            <a:ext cx="417444" cy="270370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097D779-0FA3-1A38-6D00-D7EF3954A395}"/>
              </a:ext>
            </a:extLst>
          </p:cNvPr>
          <p:cNvCxnSpPr>
            <a:cxnSpLocks/>
          </p:cNvCxnSpPr>
          <p:nvPr/>
        </p:nvCxnSpPr>
        <p:spPr>
          <a:xfrm flipH="1" flipV="1">
            <a:off x="1997765" y="5148470"/>
            <a:ext cx="278296" cy="77525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AA44A201-1432-B26A-E400-9D9AF141F29B}"/>
              </a:ext>
            </a:extLst>
          </p:cNvPr>
          <p:cNvCxnSpPr>
            <a:cxnSpLocks/>
          </p:cNvCxnSpPr>
          <p:nvPr/>
        </p:nvCxnSpPr>
        <p:spPr>
          <a:xfrm flipH="1">
            <a:off x="2345635" y="5794513"/>
            <a:ext cx="1084543" cy="12920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A3324E7-1052-6CD8-3F18-EBE82E399456}"/>
              </a:ext>
            </a:extLst>
          </p:cNvPr>
          <p:cNvCxnSpPr>
            <a:cxnSpLocks/>
          </p:cNvCxnSpPr>
          <p:nvPr/>
        </p:nvCxnSpPr>
        <p:spPr>
          <a:xfrm flipH="1">
            <a:off x="3430178" y="5764696"/>
            <a:ext cx="863526" cy="12920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537D97EC-287D-F2C6-D813-12F6ABDA1B74}"/>
              </a:ext>
            </a:extLst>
          </p:cNvPr>
          <p:cNvSpPr txBox="1"/>
          <p:nvPr/>
        </p:nvSpPr>
        <p:spPr>
          <a:xfrm>
            <a:off x="8193362" y="4746983"/>
            <a:ext cx="39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I</a:t>
            </a:r>
            <a:endParaRPr lang="nl-NL" sz="2800" b="1" dirty="0"/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C201C3A-8FC3-9B55-12C5-2D51E344B01A}"/>
              </a:ext>
            </a:extLst>
          </p:cNvPr>
          <p:cNvSpPr txBox="1"/>
          <p:nvPr/>
        </p:nvSpPr>
        <p:spPr>
          <a:xfrm>
            <a:off x="8193362" y="5327074"/>
            <a:ext cx="39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I</a:t>
            </a:r>
            <a:endParaRPr lang="nl-NL" sz="2800" b="1" dirty="0"/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EC6B4512-CAF4-8772-A889-138B6BEE1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59" y="3821085"/>
            <a:ext cx="1760373" cy="207282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652D6C9-2377-7310-C782-9F4F52C73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5377" b="-25025"/>
          <a:stretch/>
        </p:blipFill>
        <p:spPr>
          <a:xfrm>
            <a:off x="4293704" y="6107952"/>
            <a:ext cx="620686" cy="4382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09F9FD-D675-F933-D111-24450480B7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53" b="19395"/>
          <a:stretch/>
        </p:blipFill>
        <p:spPr>
          <a:xfrm>
            <a:off x="4914390" y="6204470"/>
            <a:ext cx="2183758" cy="28256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A4A08C6-DD27-7D2D-E3B9-A89ED6720001}"/>
              </a:ext>
            </a:extLst>
          </p:cNvPr>
          <p:cNvSpPr txBox="1"/>
          <p:nvPr/>
        </p:nvSpPr>
        <p:spPr>
          <a:xfrm>
            <a:off x="4886397" y="6490989"/>
            <a:ext cx="7578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0" i="0" dirty="0">
                <a:solidFill>
                  <a:srgbClr val="222233"/>
                </a:solidFill>
                <a:effectLst/>
                <a:latin typeface="Open Sans" panose="020B0606030504020204" pitchFamily="34" charset="0"/>
              </a:rPr>
              <a:t>Punt geschikt voor GPS metingen. (Kan een steen of bout zijn).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67585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/>
              <a:t>Tour- en </a:t>
            </a:r>
            <a:r>
              <a:rPr lang="nl-NL" dirty="0" err="1"/>
              <a:t>Sportklasse</a:t>
            </a:r>
            <a:r>
              <a:rPr lang="nl-NL" dirty="0"/>
              <a:t> 3 - 5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537D97EC-287D-F2C6-D813-12F6ABDA1B74}"/>
              </a:ext>
            </a:extLst>
          </p:cNvPr>
          <p:cNvSpPr txBox="1"/>
          <p:nvPr/>
        </p:nvSpPr>
        <p:spPr>
          <a:xfrm>
            <a:off x="8193362" y="4746983"/>
            <a:ext cx="39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K</a:t>
            </a:r>
            <a:r>
              <a:rPr lang="nl-NL" sz="2800" b="1" dirty="0">
                <a:solidFill>
                  <a:srgbClr val="FF0000"/>
                </a:solidFill>
              </a:rPr>
              <a:t> L M</a:t>
            </a:r>
            <a:endParaRPr lang="nl-NL" sz="2800" b="1" dirty="0"/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C201C3A-8FC3-9B55-12C5-2D51E344B01A}"/>
              </a:ext>
            </a:extLst>
          </p:cNvPr>
          <p:cNvSpPr txBox="1"/>
          <p:nvPr/>
        </p:nvSpPr>
        <p:spPr>
          <a:xfrm>
            <a:off x="8193362" y="5327074"/>
            <a:ext cx="39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K</a:t>
            </a:r>
            <a:r>
              <a:rPr lang="nl-NL" sz="2800" b="1" dirty="0">
                <a:solidFill>
                  <a:srgbClr val="FF0000"/>
                </a:solidFill>
              </a:rPr>
              <a:t> L M </a:t>
            </a:r>
            <a:endParaRPr lang="nl-NL" sz="28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311687-199E-4EDC-02B0-CA52728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08" y="1749458"/>
            <a:ext cx="6919560" cy="352074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840205B-83AE-EDF6-C70C-D51800F40F0E}"/>
              </a:ext>
            </a:extLst>
          </p:cNvPr>
          <p:cNvCxnSpPr>
            <a:cxnSpLocks/>
          </p:cNvCxnSpPr>
          <p:nvPr/>
        </p:nvCxnSpPr>
        <p:spPr>
          <a:xfrm flipV="1">
            <a:off x="685800" y="3235451"/>
            <a:ext cx="725557" cy="7427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A763354C-B2B2-41AA-CC64-3F214E2C95BA}"/>
              </a:ext>
            </a:extLst>
          </p:cNvPr>
          <p:cNvCxnSpPr>
            <a:cxnSpLocks/>
          </p:cNvCxnSpPr>
          <p:nvPr/>
        </p:nvCxnSpPr>
        <p:spPr>
          <a:xfrm>
            <a:off x="1411357" y="3272590"/>
            <a:ext cx="735495" cy="187588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9FEBBBE-E36E-C167-2D36-29D2A6F9784F}"/>
              </a:ext>
            </a:extLst>
          </p:cNvPr>
          <p:cNvCxnSpPr>
            <a:cxnSpLocks/>
          </p:cNvCxnSpPr>
          <p:nvPr/>
        </p:nvCxnSpPr>
        <p:spPr>
          <a:xfrm flipV="1">
            <a:off x="2305878" y="4746983"/>
            <a:ext cx="1411357" cy="438626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B986C415-598E-43A8-4FAC-97D25416C32E}"/>
              </a:ext>
            </a:extLst>
          </p:cNvPr>
          <p:cNvCxnSpPr>
            <a:cxnSpLocks/>
          </p:cNvCxnSpPr>
          <p:nvPr/>
        </p:nvCxnSpPr>
        <p:spPr>
          <a:xfrm flipH="1" flipV="1">
            <a:off x="3409121" y="3028908"/>
            <a:ext cx="327992" cy="162260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89151E17-AABC-99B1-4652-053B4D816A1D}"/>
              </a:ext>
            </a:extLst>
          </p:cNvPr>
          <p:cNvCxnSpPr>
            <a:cxnSpLocks/>
          </p:cNvCxnSpPr>
          <p:nvPr/>
        </p:nvCxnSpPr>
        <p:spPr>
          <a:xfrm flipH="1">
            <a:off x="3011556" y="2892287"/>
            <a:ext cx="308114" cy="4115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5E67E2C-5FF7-08A6-1524-0B210BF19C58}"/>
              </a:ext>
            </a:extLst>
          </p:cNvPr>
          <p:cNvCxnSpPr>
            <a:cxnSpLocks/>
          </p:cNvCxnSpPr>
          <p:nvPr/>
        </p:nvCxnSpPr>
        <p:spPr>
          <a:xfrm flipH="1">
            <a:off x="3042728" y="2454966"/>
            <a:ext cx="1956656" cy="40750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E7C51AA1-6F0A-2018-2A98-D973DEFB9DE2}"/>
              </a:ext>
            </a:extLst>
          </p:cNvPr>
          <p:cNvCxnSpPr>
            <a:cxnSpLocks/>
          </p:cNvCxnSpPr>
          <p:nvPr/>
        </p:nvCxnSpPr>
        <p:spPr>
          <a:xfrm flipH="1">
            <a:off x="5237922" y="2230017"/>
            <a:ext cx="1152939" cy="26382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hoek 41">
            <a:extLst>
              <a:ext uri="{FF2B5EF4-FFF2-40B4-BE49-F238E27FC236}">
                <a16:creationId xmlns:a16="http://schemas.microsoft.com/office/drawing/2014/main" id="{02DC844D-6854-89B2-A40F-94AD678FECAB}"/>
              </a:ext>
            </a:extLst>
          </p:cNvPr>
          <p:cNvSpPr/>
          <p:nvPr/>
        </p:nvSpPr>
        <p:spPr>
          <a:xfrm>
            <a:off x="9137478" y="4736526"/>
            <a:ext cx="493539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F9701FB3-E276-9D7E-CA21-4EFF055C84EA}"/>
              </a:ext>
            </a:extLst>
          </p:cNvPr>
          <p:cNvSpPr/>
          <p:nvPr/>
        </p:nvSpPr>
        <p:spPr>
          <a:xfrm>
            <a:off x="9268600" y="5307196"/>
            <a:ext cx="493539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05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Tourklasse</a:t>
            </a:r>
            <a:r>
              <a:rPr lang="nl-NL" dirty="0"/>
              <a:t> 5 - 7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R Q </a:t>
            </a:r>
            <a:r>
              <a:rPr lang="nl-NL" sz="2800" b="1" dirty="0" err="1">
                <a:solidFill>
                  <a:srgbClr val="FF0000"/>
                </a:solidFill>
              </a:rPr>
              <a:t>Q</a:t>
            </a:r>
            <a:r>
              <a:rPr lang="nl-NL" sz="2800" b="1" dirty="0">
                <a:solidFill>
                  <a:srgbClr val="FF0000"/>
                </a:solidFill>
              </a:rPr>
              <a:t> P </a:t>
            </a:r>
            <a:r>
              <a:rPr lang="nl-NL" sz="2800" b="1" dirty="0"/>
              <a:t>N P </a:t>
            </a:r>
            <a:r>
              <a:rPr lang="nl-NL" sz="2800" b="1" dirty="0">
                <a:solidFill>
                  <a:srgbClr val="FF0000"/>
                </a:solidFill>
              </a:rPr>
              <a:t>O</a:t>
            </a:r>
            <a:r>
              <a:rPr lang="nl-NL" sz="2800" b="1" dirty="0"/>
              <a:t> R T </a:t>
            </a:r>
            <a:r>
              <a:rPr lang="nl-NL" sz="2800" b="1" dirty="0">
                <a:solidFill>
                  <a:srgbClr val="FF0000"/>
                </a:solidFill>
              </a:rPr>
              <a:t>U</a:t>
            </a:r>
            <a:r>
              <a:rPr lang="nl-NL" sz="2800" b="1" dirty="0"/>
              <a:t> 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8062CE0D-E744-9B64-FBF0-099700CE33B0}"/>
              </a:ext>
            </a:extLst>
          </p:cNvPr>
          <p:cNvSpPr/>
          <p:nvPr/>
        </p:nvSpPr>
        <p:spPr>
          <a:xfrm>
            <a:off x="9131628" y="4752483"/>
            <a:ext cx="2964294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535256-3BC2-E4B1-FD20-00692F75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08" y="1341250"/>
            <a:ext cx="4045193" cy="5428614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A89F000D-C5E6-1065-039D-C977C1C0D446}"/>
              </a:ext>
            </a:extLst>
          </p:cNvPr>
          <p:cNvCxnSpPr>
            <a:cxnSpLocks/>
          </p:cNvCxnSpPr>
          <p:nvPr/>
        </p:nvCxnSpPr>
        <p:spPr>
          <a:xfrm flipV="1">
            <a:off x="1434364" y="5516750"/>
            <a:ext cx="1298897" cy="23661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72CB777B-5FE6-BFA5-326D-549CF9A8F43F}"/>
              </a:ext>
            </a:extLst>
          </p:cNvPr>
          <p:cNvCxnSpPr>
            <a:cxnSpLocks/>
          </p:cNvCxnSpPr>
          <p:nvPr/>
        </p:nvCxnSpPr>
        <p:spPr>
          <a:xfrm flipV="1">
            <a:off x="1232452" y="5347252"/>
            <a:ext cx="1421296" cy="28780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07E20C43-603F-4ED1-32F0-B38A5314F307}"/>
              </a:ext>
            </a:extLst>
          </p:cNvPr>
          <p:cNvCxnSpPr>
            <a:cxnSpLocks/>
          </p:cNvCxnSpPr>
          <p:nvPr/>
        </p:nvCxnSpPr>
        <p:spPr>
          <a:xfrm flipH="1" flipV="1">
            <a:off x="934278" y="4055557"/>
            <a:ext cx="298174" cy="146119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89B79C24-7D03-3A55-6FF0-B69C87D2B92A}"/>
              </a:ext>
            </a:extLst>
          </p:cNvPr>
          <p:cNvCxnSpPr>
            <a:cxnSpLocks/>
          </p:cNvCxnSpPr>
          <p:nvPr/>
        </p:nvCxnSpPr>
        <p:spPr>
          <a:xfrm flipH="1" flipV="1">
            <a:off x="519208" y="2902226"/>
            <a:ext cx="381378" cy="108336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C67D4F97-08FE-83F9-87BA-23E335A9130E}"/>
              </a:ext>
            </a:extLst>
          </p:cNvPr>
          <p:cNvCxnSpPr>
            <a:cxnSpLocks/>
          </p:cNvCxnSpPr>
          <p:nvPr/>
        </p:nvCxnSpPr>
        <p:spPr>
          <a:xfrm flipH="1">
            <a:off x="536054" y="1895244"/>
            <a:ext cx="1223172" cy="96879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0FE3CA1-91DF-738D-036F-C025E36700A4}"/>
              </a:ext>
            </a:extLst>
          </p:cNvPr>
          <p:cNvCxnSpPr>
            <a:cxnSpLocks/>
          </p:cNvCxnSpPr>
          <p:nvPr/>
        </p:nvCxnSpPr>
        <p:spPr>
          <a:xfrm flipH="1">
            <a:off x="1826128" y="1464185"/>
            <a:ext cx="589081" cy="19345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721AB2A0-111D-61B0-F448-CFF49F21EC0E}"/>
              </a:ext>
            </a:extLst>
          </p:cNvPr>
          <p:cNvCxnSpPr>
            <a:cxnSpLocks/>
          </p:cNvCxnSpPr>
          <p:nvPr/>
        </p:nvCxnSpPr>
        <p:spPr>
          <a:xfrm flipH="1" flipV="1">
            <a:off x="2541804" y="1560914"/>
            <a:ext cx="270970" cy="33433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DF226ADB-2356-B1F0-F265-832A26D9367D}"/>
              </a:ext>
            </a:extLst>
          </p:cNvPr>
          <p:cNvCxnSpPr>
            <a:cxnSpLocks/>
          </p:cNvCxnSpPr>
          <p:nvPr/>
        </p:nvCxnSpPr>
        <p:spPr>
          <a:xfrm flipH="1" flipV="1">
            <a:off x="3001284" y="2042761"/>
            <a:ext cx="368082" cy="22126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76134213-A0D3-FA2D-09DB-A5DE90B25D46}"/>
              </a:ext>
            </a:extLst>
          </p:cNvPr>
          <p:cNvCxnSpPr>
            <a:cxnSpLocks/>
          </p:cNvCxnSpPr>
          <p:nvPr/>
        </p:nvCxnSpPr>
        <p:spPr>
          <a:xfrm flipV="1">
            <a:off x="3269974" y="2264029"/>
            <a:ext cx="166294" cy="48911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34ED8AC7-76CA-2E5C-1DFC-CF9C65D2B8F1}"/>
              </a:ext>
            </a:extLst>
          </p:cNvPr>
          <p:cNvCxnSpPr>
            <a:cxnSpLocks/>
          </p:cNvCxnSpPr>
          <p:nvPr/>
        </p:nvCxnSpPr>
        <p:spPr>
          <a:xfrm flipH="1" flipV="1">
            <a:off x="3269974" y="2864036"/>
            <a:ext cx="397565" cy="138760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CAA72610-C9A0-7247-2D6F-F70A82BD6512}"/>
              </a:ext>
            </a:extLst>
          </p:cNvPr>
          <p:cNvCxnSpPr>
            <a:cxnSpLocks/>
          </p:cNvCxnSpPr>
          <p:nvPr/>
        </p:nvCxnSpPr>
        <p:spPr>
          <a:xfrm flipH="1" flipV="1">
            <a:off x="3734441" y="4251640"/>
            <a:ext cx="248777" cy="11089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09863257-0E9E-2646-7AB2-D09D892EA25F}"/>
              </a:ext>
            </a:extLst>
          </p:cNvPr>
          <p:cNvCxnSpPr>
            <a:cxnSpLocks/>
          </p:cNvCxnSpPr>
          <p:nvPr/>
        </p:nvCxnSpPr>
        <p:spPr>
          <a:xfrm flipH="1" flipV="1">
            <a:off x="3983218" y="4432852"/>
            <a:ext cx="260791" cy="57574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51601DAD-ADAB-2483-02FE-0C98768DC3F9}"/>
              </a:ext>
            </a:extLst>
          </p:cNvPr>
          <p:cNvCxnSpPr>
            <a:cxnSpLocks/>
          </p:cNvCxnSpPr>
          <p:nvPr/>
        </p:nvCxnSpPr>
        <p:spPr>
          <a:xfrm flipH="1">
            <a:off x="3858829" y="5078908"/>
            <a:ext cx="385180" cy="8933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Rechte verbindingslijn 1026">
            <a:extLst>
              <a:ext uri="{FF2B5EF4-FFF2-40B4-BE49-F238E27FC236}">
                <a16:creationId xmlns:a16="http://schemas.microsoft.com/office/drawing/2014/main" id="{0B8F2A2A-81CE-3F0B-5150-CA080F3A2767}"/>
              </a:ext>
            </a:extLst>
          </p:cNvPr>
          <p:cNvCxnSpPr>
            <a:cxnSpLocks/>
          </p:cNvCxnSpPr>
          <p:nvPr/>
        </p:nvCxnSpPr>
        <p:spPr>
          <a:xfrm flipH="1" flipV="1">
            <a:off x="3858829" y="5347252"/>
            <a:ext cx="254784" cy="143832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Afbeelding 1031">
            <a:extLst>
              <a:ext uri="{FF2B5EF4-FFF2-40B4-BE49-F238E27FC236}">
                <a16:creationId xmlns:a16="http://schemas.microsoft.com/office/drawing/2014/main" id="{F3EE3B17-0213-D16C-DBEC-DCFA558B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133" y="4137192"/>
            <a:ext cx="2224471" cy="20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3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Sportklasse</a:t>
            </a:r>
            <a:r>
              <a:rPr lang="nl-NL" dirty="0"/>
              <a:t> 5 - 7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R Q </a:t>
            </a:r>
            <a:r>
              <a:rPr lang="nl-NL" sz="2800" b="1" dirty="0" err="1">
                <a:solidFill>
                  <a:srgbClr val="FF0000"/>
                </a:solidFill>
              </a:rPr>
              <a:t>Q</a:t>
            </a:r>
            <a:r>
              <a:rPr lang="nl-NL" sz="2800" b="1" dirty="0">
                <a:solidFill>
                  <a:srgbClr val="FF0000"/>
                </a:solidFill>
              </a:rPr>
              <a:t> P </a:t>
            </a:r>
            <a:r>
              <a:rPr lang="nl-NL" sz="2800" b="1" dirty="0"/>
              <a:t>N P </a:t>
            </a:r>
            <a:r>
              <a:rPr lang="nl-NL" sz="2800" b="1" dirty="0">
                <a:solidFill>
                  <a:srgbClr val="FF0000"/>
                </a:solidFill>
              </a:rPr>
              <a:t>O</a:t>
            </a:r>
            <a:r>
              <a:rPr lang="nl-NL" sz="2800" b="1" dirty="0"/>
              <a:t> R T </a:t>
            </a:r>
            <a:r>
              <a:rPr lang="nl-NL" sz="2800" b="1" dirty="0">
                <a:solidFill>
                  <a:srgbClr val="FF0000"/>
                </a:solidFill>
              </a:rPr>
              <a:t>U</a:t>
            </a:r>
            <a:r>
              <a:rPr lang="nl-NL" sz="2800" b="1" dirty="0"/>
              <a:t>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062CE0D-E744-9B64-FBF0-099700CE33B0}"/>
              </a:ext>
            </a:extLst>
          </p:cNvPr>
          <p:cNvSpPr/>
          <p:nvPr/>
        </p:nvSpPr>
        <p:spPr>
          <a:xfrm>
            <a:off x="9131628" y="4752483"/>
            <a:ext cx="2964294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535256-3BC2-E4B1-FD20-00692F75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08" y="1341250"/>
            <a:ext cx="4045193" cy="5428614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A89F000D-C5E6-1065-039D-C977C1C0D446}"/>
              </a:ext>
            </a:extLst>
          </p:cNvPr>
          <p:cNvCxnSpPr>
            <a:cxnSpLocks/>
          </p:cNvCxnSpPr>
          <p:nvPr/>
        </p:nvCxnSpPr>
        <p:spPr>
          <a:xfrm flipV="1">
            <a:off x="1434364" y="5516750"/>
            <a:ext cx="1298897" cy="23661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72CB777B-5FE6-BFA5-326D-549CF9A8F43F}"/>
              </a:ext>
            </a:extLst>
          </p:cNvPr>
          <p:cNvCxnSpPr>
            <a:cxnSpLocks/>
          </p:cNvCxnSpPr>
          <p:nvPr/>
        </p:nvCxnSpPr>
        <p:spPr>
          <a:xfrm flipV="1">
            <a:off x="1232452" y="5347252"/>
            <a:ext cx="1421296" cy="28780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07E20C43-603F-4ED1-32F0-B38A5314F307}"/>
              </a:ext>
            </a:extLst>
          </p:cNvPr>
          <p:cNvCxnSpPr>
            <a:cxnSpLocks/>
          </p:cNvCxnSpPr>
          <p:nvPr/>
        </p:nvCxnSpPr>
        <p:spPr>
          <a:xfrm flipH="1" flipV="1">
            <a:off x="934278" y="4055557"/>
            <a:ext cx="298174" cy="146119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89B79C24-7D03-3A55-6FF0-B69C87D2B92A}"/>
              </a:ext>
            </a:extLst>
          </p:cNvPr>
          <p:cNvCxnSpPr>
            <a:cxnSpLocks/>
          </p:cNvCxnSpPr>
          <p:nvPr/>
        </p:nvCxnSpPr>
        <p:spPr>
          <a:xfrm flipH="1" flipV="1">
            <a:off x="519208" y="2902226"/>
            <a:ext cx="381378" cy="108336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C67D4F97-08FE-83F9-87BA-23E335A9130E}"/>
              </a:ext>
            </a:extLst>
          </p:cNvPr>
          <p:cNvCxnSpPr>
            <a:cxnSpLocks/>
          </p:cNvCxnSpPr>
          <p:nvPr/>
        </p:nvCxnSpPr>
        <p:spPr>
          <a:xfrm flipH="1">
            <a:off x="536054" y="1895244"/>
            <a:ext cx="1223172" cy="96879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0FE3CA1-91DF-738D-036F-C025E36700A4}"/>
              </a:ext>
            </a:extLst>
          </p:cNvPr>
          <p:cNvCxnSpPr>
            <a:cxnSpLocks/>
          </p:cNvCxnSpPr>
          <p:nvPr/>
        </p:nvCxnSpPr>
        <p:spPr>
          <a:xfrm flipH="1">
            <a:off x="1826128" y="1464185"/>
            <a:ext cx="589081" cy="19345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721AB2A0-111D-61B0-F448-CFF49F21EC0E}"/>
              </a:ext>
            </a:extLst>
          </p:cNvPr>
          <p:cNvCxnSpPr>
            <a:cxnSpLocks/>
          </p:cNvCxnSpPr>
          <p:nvPr/>
        </p:nvCxnSpPr>
        <p:spPr>
          <a:xfrm flipH="1" flipV="1">
            <a:off x="2541804" y="1560914"/>
            <a:ext cx="270970" cy="33433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DF226ADB-2356-B1F0-F265-832A26D9367D}"/>
              </a:ext>
            </a:extLst>
          </p:cNvPr>
          <p:cNvCxnSpPr>
            <a:cxnSpLocks/>
          </p:cNvCxnSpPr>
          <p:nvPr/>
        </p:nvCxnSpPr>
        <p:spPr>
          <a:xfrm flipH="1" flipV="1">
            <a:off x="3001284" y="2042761"/>
            <a:ext cx="368082" cy="22126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76134213-A0D3-FA2D-09DB-A5DE90B25D46}"/>
              </a:ext>
            </a:extLst>
          </p:cNvPr>
          <p:cNvCxnSpPr>
            <a:cxnSpLocks/>
          </p:cNvCxnSpPr>
          <p:nvPr/>
        </p:nvCxnSpPr>
        <p:spPr>
          <a:xfrm flipV="1">
            <a:off x="3269974" y="2264029"/>
            <a:ext cx="166294" cy="48911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34ED8AC7-76CA-2E5C-1DFC-CF9C65D2B8F1}"/>
              </a:ext>
            </a:extLst>
          </p:cNvPr>
          <p:cNvCxnSpPr>
            <a:cxnSpLocks/>
          </p:cNvCxnSpPr>
          <p:nvPr/>
        </p:nvCxnSpPr>
        <p:spPr>
          <a:xfrm flipH="1" flipV="1">
            <a:off x="3269974" y="2864036"/>
            <a:ext cx="397565" cy="1387604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CAA72610-C9A0-7247-2D6F-F70A82BD6512}"/>
              </a:ext>
            </a:extLst>
          </p:cNvPr>
          <p:cNvCxnSpPr>
            <a:cxnSpLocks/>
          </p:cNvCxnSpPr>
          <p:nvPr/>
        </p:nvCxnSpPr>
        <p:spPr>
          <a:xfrm flipH="1" flipV="1">
            <a:off x="3734441" y="4251640"/>
            <a:ext cx="248777" cy="110897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09863257-0E9E-2646-7AB2-D09D892EA25F}"/>
              </a:ext>
            </a:extLst>
          </p:cNvPr>
          <p:cNvCxnSpPr>
            <a:cxnSpLocks/>
          </p:cNvCxnSpPr>
          <p:nvPr/>
        </p:nvCxnSpPr>
        <p:spPr>
          <a:xfrm flipH="1" flipV="1">
            <a:off x="3983218" y="4432852"/>
            <a:ext cx="260791" cy="57574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51601DAD-ADAB-2483-02FE-0C98768DC3F9}"/>
              </a:ext>
            </a:extLst>
          </p:cNvPr>
          <p:cNvCxnSpPr>
            <a:cxnSpLocks/>
          </p:cNvCxnSpPr>
          <p:nvPr/>
        </p:nvCxnSpPr>
        <p:spPr>
          <a:xfrm flipH="1">
            <a:off x="3858829" y="5078908"/>
            <a:ext cx="385180" cy="89335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Rechte verbindingslijn 1026">
            <a:extLst>
              <a:ext uri="{FF2B5EF4-FFF2-40B4-BE49-F238E27FC236}">
                <a16:creationId xmlns:a16="http://schemas.microsoft.com/office/drawing/2014/main" id="{0B8F2A2A-81CE-3F0B-5150-CA080F3A2767}"/>
              </a:ext>
            </a:extLst>
          </p:cNvPr>
          <p:cNvCxnSpPr>
            <a:cxnSpLocks/>
          </p:cNvCxnSpPr>
          <p:nvPr/>
        </p:nvCxnSpPr>
        <p:spPr>
          <a:xfrm flipH="1" flipV="1">
            <a:off x="3858829" y="5347252"/>
            <a:ext cx="254784" cy="143832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7292C9DE-C81E-BA44-718F-92538B9D8239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  <a:r>
              <a:rPr lang="nl-NL" sz="2000" dirty="0"/>
              <a:t>Omrijconstructie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DE61E6A-9CE0-9C54-99FB-C7CD1988F294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541F4EF-4339-568C-6043-19DB1F8A559A}"/>
              </a:ext>
            </a:extLst>
          </p:cNvPr>
          <p:cNvCxnSpPr>
            <a:cxnSpLocks/>
          </p:cNvCxnSpPr>
          <p:nvPr/>
        </p:nvCxnSpPr>
        <p:spPr>
          <a:xfrm>
            <a:off x="8210855" y="2455219"/>
            <a:ext cx="1107440" cy="1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49531DC5-F977-69F7-2719-8CB107E670C4}"/>
              </a:ext>
            </a:extLst>
          </p:cNvPr>
          <p:cNvSpPr txBox="1"/>
          <p:nvPr/>
        </p:nvSpPr>
        <p:spPr>
          <a:xfrm>
            <a:off x="8193362" y="5270203"/>
            <a:ext cx="3998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Sport</a:t>
            </a:r>
            <a:r>
              <a:rPr lang="nl-NL" sz="2800" b="1" dirty="0"/>
              <a:t> : </a:t>
            </a:r>
            <a:r>
              <a:rPr lang="nl-NL" sz="2800" b="1" dirty="0">
                <a:solidFill>
                  <a:srgbClr val="FF0000"/>
                </a:solidFill>
              </a:rPr>
              <a:t>R Q </a:t>
            </a:r>
            <a:r>
              <a:rPr lang="nl-NL" sz="2800" b="1" dirty="0" err="1">
                <a:solidFill>
                  <a:srgbClr val="FF0000"/>
                </a:solidFill>
              </a:rPr>
              <a:t>Q</a:t>
            </a:r>
            <a:r>
              <a:rPr lang="nl-NL" sz="2800" b="1" dirty="0">
                <a:solidFill>
                  <a:srgbClr val="FF0000"/>
                </a:solidFill>
              </a:rPr>
              <a:t> P </a:t>
            </a:r>
            <a:r>
              <a:rPr lang="nl-NL" sz="2800" b="1" dirty="0"/>
              <a:t>N P O </a:t>
            </a:r>
            <a:r>
              <a:rPr lang="nl-NL" sz="2800" b="1" dirty="0">
                <a:solidFill>
                  <a:srgbClr val="FF0000"/>
                </a:solidFill>
              </a:rPr>
              <a:t>Q R</a:t>
            </a:r>
            <a:r>
              <a:rPr lang="nl-NL" sz="2800" b="1" dirty="0"/>
              <a:t>        	T </a:t>
            </a:r>
            <a:r>
              <a:rPr lang="nl-NL" sz="2800" b="1" dirty="0">
                <a:solidFill>
                  <a:srgbClr val="FF0000"/>
                </a:solidFill>
              </a:rPr>
              <a:t>U</a:t>
            </a:r>
            <a:r>
              <a:rPr lang="nl-NL" sz="2800" b="1" dirty="0"/>
              <a:t>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A4292C0-9D40-BD4C-EFCE-A93B9D638C18}"/>
              </a:ext>
            </a:extLst>
          </p:cNvPr>
          <p:cNvSpPr/>
          <p:nvPr/>
        </p:nvSpPr>
        <p:spPr>
          <a:xfrm>
            <a:off x="9131628" y="5275703"/>
            <a:ext cx="3192894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F3F2CD3F-3435-E17B-D505-4F97B7EAB994}"/>
              </a:ext>
            </a:extLst>
          </p:cNvPr>
          <p:cNvSpPr/>
          <p:nvPr/>
        </p:nvSpPr>
        <p:spPr>
          <a:xfrm>
            <a:off x="9003815" y="5810252"/>
            <a:ext cx="775047" cy="4140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656F137-D931-6823-DE06-376B170CF0E4}"/>
              </a:ext>
            </a:extLst>
          </p:cNvPr>
          <p:cNvSpPr/>
          <p:nvPr/>
        </p:nvSpPr>
        <p:spPr>
          <a:xfrm>
            <a:off x="8846997" y="5749359"/>
            <a:ext cx="202537" cy="75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38DCEF91-3356-594C-B96D-F0A264A82BF8}"/>
              </a:ext>
            </a:extLst>
          </p:cNvPr>
          <p:cNvCxnSpPr>
            <a:cxnSpLocks/>
          </p:cNvCxnSpPr>
          <p:nvPr/>
        </p:nvCxnSpPr>
        <p:spPr>
          <a:xfrm>
            <a:off x="1858617" y="2067339"/>
            <a:ext cx="278237" cy="834887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9504776-DA94-12E5-6EBF-1D007C54FE48}"/>
              </a:ext>
            </a:extLst>
          </p:cNvPr>
          <p:cNvCxnSpPr>
            <a:cxnSpLocks/>
          </p:cNvCxnSpPr>
          <p:nvPr/>
        </p:nvCxnSpPr>
        <p:spPr>
          <a:xfrm flipV="1">
            <a:off x="2289254" y="2786697"/>
            <a:ext cx="913818" cy="135407"/>
          </a:xfrm>
          <a:prstGeom prst="line">
            <a:avLst/>
          </a:prstGeom>
          <a:ln w="539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2E04C83F-AA00-9D6B-C7AC-2BEEFE8F7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815" y="2731709"/>
            <a:ext cx="2644369" cy="13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85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89AD72B2-3697-4415-BE9F-4E080DEB0044}"/>
              </a:ext>
            </a:extLst>
          </p:cNvPr>
          <p:cNvSpPr txBox="1"/>
          <p:nvPr/>
        </p:nvSpPr>
        <p:spPr>
          <a:xfrm>
            <a:off x="7627600" y="1341250"/>
            <a:ext cx="456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Legenda:</a:t>
            </a:r>
          </a:p>
          <a:p>
            <a:r>
              <a:rPr lang="nl-NL" sz="2800" b="1" i="1" dirty="0"/>
              <a:t>		</a:t>
            </a:r>
            <a:r>
              <a:rPr lang="nl-NL" sz="2000" dirty="0"/>
              <a:t>Voorgenomen route</a:t>
            </a:r>
            <a:endParaRPr lang="nl-NL" sz="2400" dirty="0"/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</a:p>
          <a:p>
            <a:r>
              <a:rPr lang="nl-NL" sz="2400" dirty="0"/>
              <a:t>		</a:t>
            </a:r>
            <a:endParaRPr lang="nl-NL" sz="2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Droogrit Punthorst – Dalmsholte </a:t>
            </a:r>
            <a:br>
              <a:rPr lang="nl-NL" dirty="0"/>
            </a:br>
            <a:r>
              <a:rPr lang="nl-NL" dirty="0" err="1"/>
              <a:t>Tourklasse</a:t>
            </a:r>
            <a:r>
              <a:rPr lang="nl-NL" dirty="0"/>
              <a:t> 7 - 8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C00C89-DFF8-449E-85BD-3298F4EC9185}"/>
              </a:ext>
            </a:extLst>
          </p:cNvPr>
          <p:cNvSpPr txBox="1"/>
          <p:nvPr/>
        </p:nvSpPr>
        <p:spPr>
          <a:xfrm>
            <a:off x="8193362" y="4746983"/>
            <a:ext cx="399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/>
              <a:t>Tour</a:t>
            </a:r>
            <a:r>
              <a:rPr lang="nl-NL" sz="2800" b="1" dirty="0"/>
              <a:t> : S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777EED-5F56-4FD0-9E55-D8638079CA50}"/>
              </a:ext>
            </a:extLst>
          </p:cNvPr>
          <p:cNvCxnSpPr>
            <a:cxnSpLocks/>
          </p:cNvCxnSpPr>
          <p:nvPr/>
        </p:nvCxnSpPr>
        <p:spPr>
          <a:xfrm>
            <a:off x="8210855" y="2052700"/>
            <a:ext cx="1107440" cy="1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C5FCE0-E25E-FA03-AC3C-A5EE1BE81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78" y="1464184"/>
            <a:ext cx="1883625" cy="5255709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DF8CB2E-C4F6-A959-CE96-B671FFA5CEA3}"/>
              </a:ext>
            </a:extLst>
          </p:cNvPr>
          <p:cNvCxnSpPr>
            <a:cxnSpLocks/>
          </p:cNvCxnSpPr>
          <p:nvPr/>
        </p:nvCxnSpPr>
        <p:spPr>
          <a:xfrm>
            <a:off x="1958009" y="1464184"/>
            <a:ext cx="69574" cy="39443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ABE5C69-AEC9-112A-0755-EFD548362F98}"/>
              </a:ext>
            </a:extLst>
          </p:cNvPr>
          <p:cNvCxnSpPr>
            <a:cxnSpLocks/>
          </p:cNvCxnSpPr>
          <p:nvPr/>
        </p:nvCxnSpPr>
        <p:spPr>
          <a:xfrm flipH="1">
            <a:off x="1441174" y="1858617"/>
            <a:ext cx="516835" cy="9939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5EFA9FF-0D37-0071-601F-E91DAD513ACE}"/>
              </a:ext>
            </a:extLst>
          </p:cNvPr>
          <p:cNvCxnSpPr>
            <a:cxnSpLocks/>
          </p:cNvCxnSpPr>
          <p:nvPr/>
        </p:nvCxnSpPr>
        <p:spPr>
          <a:xfrm flipH="1" flipV="1">
            <a:off x="1441174" y="2052700"/>
            <a:ext cx="288235" cy="128388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0AD2F03-803F-86F1-0B36-851EAB683E47}"/>
              </a:ext>
            </a:extLst>
          </p:cNvPr>
          <p:cNvCxnSpPr>
            <a:cxnSpLocks/>
          </p:cNvCxnSpPr>
          <p:nvPr/>
        </p:nvCxnSpPr>
        <p:spPr>
          <a:xfrm flipH="1">
            <a:off x="1162878" y="3429000"/>
            <a:ext cx="447261" cy="59980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EFA9873B-DB34-97C5-9053-8E1119D41D06}"/>
              </a:ext>
            </a:extLst>
          </p:cNvPr>
          <p:cNvCxnSpPr>
            <a:cxnSpLocks/>
          </p:cNvCxnSpPr>
          <p:nvPr/>
        </p:nvCxnSpPr>
        <p:spPr>
          <a:xfrm flipH="1" flipV="1">
            <a:off x="1123121" y="3581400"/>
            <a:ext cx="149087" cy="742122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50B3467-FEB2-0E3A-7C11-564614605663}"/>
              </a:ext>
            </a:extLst>
          </p:cNvPr>
          <p:cNvCxnSpPr>
            <a:cxnSpLocks/>
          </p:cNvCxnSpPr>
          <p:nvPr/>
        </p:nvCxnSpPr>
        <p:spPr>
          <a:xfrm flipH="1" flipV="1">
            <a:off x="1411119" y="4611757"/>
            <a:ext cx="447261" cy="1043263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7D2D048A-584F-B768-CA9B-C38365D6E26D}"/>
              </a:ext>
            </a:extLst>
          </p:cNvPr>
          <p:cNvCxnSpPr>
            <a:cxnSpLocks/>
          </p:cNvCxnSpPr>
          <p:nvPr/>
        </p:nvCxnSpPr>
        <p:spPr>
          <a:xfrm flipV="1">
            <a:off x="1162878" y="5807420"/>
            <a:ext cx="695502" cy="182908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1537187B-B875-BB2A-06CF-BF40EEB9C396}"/>
              </a:ext>
            </a:extLst>
          </p:cNvPr>
          <p:cNvCxnSpPr>
            <a:cxnSpLocks/>
          </p:cNvCxnSpPr>
          <p:nvPr/>
        </p:nvCxnSpPr>
        <p:spPr>
          <a:xfrm flipV="1">
            <a:off x="665922" y="6152322"/>
            <a:ext cx="258417" cy="347869"/>
          </a:xfrm>
          <a:prstGeom prst="line">
            <a:avLst/>
          </a:prstGeom>
          <a:ln w="539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7664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b4fed4-738d-483b-9a81-8f2e7c54b917">
      <Terms xmlns="http://schemas.microsoft.com/office/infopath/2007/PartnerControls"/>
    </lcf76f155ced4ddcb4097134ff3c332f>
    <TaxCatchAll xmlns="d14b0921-f5a8-4fbd-816c-e06fa5d9f0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C348FDC699F49925E1DB281DE3151" ma:contentTypeVersion="15" ma:contentTypeDescription="Een nieuw document maken." ma:contentTypeScope="" ma:versionID="5b50fa658c67076d3a68064c49bab0bd">
  <xsd:schema xmlns:xsd="http://www.w3.org/2001/XMLSchema" xmlns:xs="http://www.w3.org/2001/XMLSchema" xmlns:p="http://schemas.microsoft.com/office/2006/metadata/properties" xmlns:ns2="cab4fed4-738d-483b-9a81-8f2e7c54b917" xmlns:ns3="d14b0921-f5a8-4fbd-816c-e06fa5d9f059" targetNamespace="http://schemas.microsoft.com/office/2006/metadata/properties" ma:root="true" ma:fieldsID="a2c4cdeb843f4291f9a1dbc89214b5e0" ns2:_="" ns3:_="">
    <xsd:import namespace="cab4fed4-738d-483b-9a81-8f2e7c54b917"/>
    <xsd:import namespace="d14b0921-f5a8-4fbd-816c-e06fa5d9f0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4fed4-738d-483b-9a81-8f2e7c54b9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e0127fbe-34fd-4266-b562-920f510ef6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b0921-f5a8-4fbd-816c-e06fa5d9f05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032f410-462b-41a6-b8c0-c6a98e93a70d}" ma:internalName="TaxCatchAll" ma:showField="CatchAllData" ma:web="d14b0921-f5a8-4fbd-816c-e06fa5d9f0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5FAF8B-04EA-4DF3-B682-8404C8C2F4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1192192-E3F7-4738-AA64-B3D811F37548}"/>
</file>

<file path=customXml/itemProps3.xml><?xml version="1.0" encoding="utf-8"?>
<ds:datastoreItem xmlns:ds="http://schemas.openxmlformats.org/officeDocument/2006/customXml" ds:itemID="{5761C081-BCC5-42CF-900F-5516ECEB14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807</Words>
  <Application>Microsoft Office PowerPoint</Application>
  <PresentationFormat>Breedbeeld</PresentationFormat>
  <Paragraphs>185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Kantoorthema</vt:lpstr>
      <vt:lpstr>Droogrit Punthorst – Dalmsholte via Engeland</vt:lpstr>
      <vt:lpstr>Droogrit Punthorst – Dalmsholte via Engeland</vt:lpstr>
      <vt:lpstr>Droogrit Punthorst – Dalmsholte  Tourklasse 1 - 2</vt:lpstr>
      <vt:lpstr>Droogrit Punthorst – Dalmsholte  Sportklasse 1 - 2</vt:lpstr>
      <vt:lpstr>Droogrit Punthorst – Dalmsholte  Tour- en Sportklasse 2 - 3</vt:lpstr>
      <vt:lpstr>Droogrit Punthorst – Dalmsholte  Tour- en Sportklasse 3 - 5</vt:lpstr>
      <vt:lpstr>Droogrit Punthorst – Dalmsholte  Tourklasse 5 - 7</vt:lpstr>
      <vt:lpstr>Droogrit Punthorst – Dalmsholte  Sportklasse 5 - 7</vt:lpstr>
      <vt:lpstr>Droogrit Punthorst – Dalmsholte  Tourklasse 7 - 8</vt:lpstr>
      <vt:lpstr>Droogrit Punthorst – Dalmsholte  Sportklasse 7 - 8</vt:lpstr>
      <vt:lpstr>Droogrit Punthorst – Dalmsholte  Tour- en Sportklasse 9</vt:lpstr>
      <vt:lpstr>Droogrit Punthorst – Dalmsholte  Tourklasse 9 - 10</vt:lpstr>
      <vt:lpstr>Droogrit Punthorst – Dalmsholte  Sportklasse 9 - 10</vt:lpstr>
      <vt:lpstr>Droogrit Punthorst – Dalmsholte  Tour- en Sportklasse 10 - 11</vt:lpstr>
      <vt:lpstr>Droogrit Punthorst – Dalmsholte  Tourklasse 11 - 12</vt:lpstr>
      <vt:lpstr>Droogrit Punthorst – Dalmsholte  Sportklasse 11 - 12</vt:lpstr>
      <vt:lpstr>Droogrit Punthorst – Dalmsholte  Tourklasse 12 - 13</vt:lpstr>
      <vt:lpstr>Droogrit Punthorst – Dalmsholte  Sportklasse 12 - 13</vt:lpstr>
      <vt:lpstr>Droogrit Punthorst – Dalmsholte  Tour- en Sportklasse 13 - 14</vt:lpstr>
      <vt:lpstr>Droogrit Punthorst – Dalmsholte  Tour- en Sportklasse 14 - 15</vt:lpstr>
      <vt:lpstr>Droogrit Punthorst – Dalmsholte  Tour- en Sportklasse 15 - 16</vt:lpstr>
      <vt:lpstr>Droogrit Punthorst – Dalmsholte  Tour- en Sportklasse 16 - 17</vt:lpstr>
      <vt:lpstr>Droogrit Punthorst – Dalmsholte  Tour- en Sportklasse 17 - Finish</vt:lpstr>
      <vt:lpstr>Uitslag tourklasse</vt:lpstr>
      <vt:lpstr>Uitslag sportklasse</vt:lpstr>
      <vt:lpstr>Volgende DHRC activiteiten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Flipje in Tiel</dc:title>
  <dc:creator>nico slappendel</dc:creator>
  <cp:lastModifiedBy>Jürgen Donders</cp:lastModifiedBy>
  <cp:revision>17</cp:revision>
  <dcterms:created xsi:type="dcterms:W3CDTF">2020-07-05T19:03:08Z</dcterms:created>
  <dcterms:modified xsi:type="dcterms:W3CDTF">2023-08-28T05:26:46Z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0x010100EC1C348FDC699F49925E1DB281DE3151</vt:lpwstr>
  </property>
</Properties>
</file>